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hfkwX5O9y+TFRpaBfXXV63xdYq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4" d="100"/>
          <a:sy n="74" d="100"/>
        </p:scale>
        <p:origin x="-1266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9006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29" name="Google Shape;42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60" name="Google Shape;46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91" name="Google Shape;49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22" name="Google Shape;52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53" name="Google Shape;55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84" name="Google Shape;58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15" name="Google Shape;61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46" name="Google Shape;64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2" name="Google Shape;1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Pic 45: trợ giúp khán giả  ; pic 620: gọi điện người thân; pic 44: 50/50;  pic 3: play ; pic 4: pause</a:t>
            </a:r>
            <a:endParaRPr/>
          </a:p>
        </p:txBody>
      </p:sp>
      <p:sp>
        <p:nvSpPr>
          <p:cNvPr id="173" name="Google Shape;17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2" name="Google Shape;2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thời gian đếm ngược</a:t>
            </a:r>
            <a:endParaRPr/>
          </a:p>
        </p:txBody>
      </p:sp>
      <p:sp>
        <p:nvSpPr>
          <p:cNvPr id="758" name="Google Shape;75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6239d61f87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92" name="Google Shape;792;g6239d61f87_1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g6239d61f87_1_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3" name="Google Shape;24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yhuhj</a:t>
            </a:r>
            <a:r>
              <a:rPr lang="en-US">
                <a:highlight>
                  <a:srgbClr val="FF9900"/>
                </a:highlight>
              </a:rPr>
              <a:t>k</a:t>
            </a:r>
            <a:endParaRPr>
              <a:highlight>
                <a:srgbClr val="FF9900"/>
              </a:highlight>
            </a:endParaRPr>
          </a:p>
        </p:txBody>
      </p:sp>
      <p:sp>
        <p:nvSpPr>
          <p:cNvPr id="244" name="Google Shape;24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74" name="Google Shape;27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05" name="Google Shape;30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36" name="Google Shape;3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67" name="Google Shape;36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98" name="Google Shape;39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3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3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3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4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4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gif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gif"/><Relationship Id="rId5" Type="http://schemas.openxmlformats.org/officeDocument/2006/relationships/image" Target="../media/image3.png"/><Relationship Id="rId15" Type="http://schemas.openxmlformats.org/officeDocument/2006/relationships/slide" Target="slide29.xml"/><Relationship Id="rId10" Type="http://schemas.openxmlformats.org/officeDocument/2006/relationships/slide" Target="slide28.xml"/><Relationship Id="rId4" Type="http://schemas.openxmlformats.org/officeDocument/2006/relationships/image" Target="../media/image2.jpg"/><Relationship Id="rId9" Type="http://schemas.openxmlformats.org/officeDocument/2006/relationships/slide" Target="slide2.xml"/><Relationship Id="rId14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slide" Target="slide28.xml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gif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8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gif"/><Relationship Id="rId5" Type="http://schemas.openxmlformats.org/officeDocument/2006/relationships/image" Target="../media/image3.png"/><Relationship Id="rId15" Type="http://schemas.openxmlformats.org/officeDocument/2006/relationships/slide" Target="slide29.xml"/><Relationship Id="rId10" Type="http://schemas.openxmlformats.org/officeDocument/2006/relationships/slide" Target="slide28.xml"/><Relationship Id="rId4" Type="http://schemas.openxmlformats.org/officeDocument/2006/relationships/image" Target="../media/image2.jpg"/><Relationship Id="rId9" Type="http://schemas.openxmlformats.org/officeDocument/2006/relationships/slide" Target="slide2.xml"/><Relationship Id="rId1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048000"/>
            <a:ext cx="91440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57912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91" name="Google Shape;91;p2"/>
          <p:cNvSpPr/>
          <p:nvPr/>
        </p:nvSpPr>
        <p:spPr>
          <a:xfrm>
            <a:off x="7212013" y="5437188"/>
            <a:ext cx="1905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1        200</a:t>
            </a: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7197725" y="5105400"/>
            <a:ext cx="1905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2        400</a:t>
            </a: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7197725" y="4724400"/>
            <a:ext cx="1905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3        600</a:t>
            </a: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7239000" y="4343400"/>
            <a:ext cx="1905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4        1000</a:t>
            </a: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7294563" y="3962400"/>
            <a:ext cx="1905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5        2,000</a:t>
            </a: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7280275" y="3581400"/>
            <a:ext cx="1905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6        3,000</a:t>
            </a: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7280275" y="3276600"/>
            <a:ext cx="1905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7        6,000</a:t>
            </a: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7294563" y="2895600"/>
            <a:ext cx="1905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8        10,000</a:t>
            </a: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7294563" y="2514600"/>
            <a:ext cx="1905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9        14,000</a:t>
            </a: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7239000" y="2133600"/>
            <a:ext cx="1905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10        20,000</a:t>
            </a: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7239000" y="1752600"/>
            <a:ext cx="1905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11        30,000</a:t>
            </a: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7224713" y="1447800"/>
            <a:ext cx="1905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12        40,000</a:t>
            </a: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7224713" y="1066800"/>
            <a:ext cx="1905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13        60,000</a:t>
            </a: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7218363" y="685800"/>
            <a:ext cx="1905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14        85,000</a:t>
            </a: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7239000" y="304800"/>
            <a:ext cx="1905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15        100,000</a:t>
            </a: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7437438" y="5486400"/>
            <a:ext cx="1630362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7437438" y="5143500"/>
            <a:ext cx="1630362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7437438" y="4805363"/>
            <a:ext cx="1630362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7437438" y="4427538"/>
            <a:ext cx="1630362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/>
          <p:nvPr/>
        </p:nvSpPr>
        <p:spPr>
          <a:xfrm>
            <a:off x="7437438" y="4046538"/>
            <a:ext cx="1619250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"/>
          <p:cNvSpPr/>
          <p:nvPr/>
        </p:nvSpPr>
        <p:spPr>
          <a:xfrm>
            <a:off x="7437438" y="3673475"/>
            <a:ext cx="1619250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"/>
          <p:cNvSpPr/>
          <p:nvPr/>
        </p:nvSpPr>
        <p:spPr>
          <a:xfrm>
            <a:off x="7437438" y="3322638"/>
            <a:ext cx="1611312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"/>
          <p:cNvSpPr/>
          <p:nvPr/>
        </p:nvSpPr>
        <p:spPr>
          <a:xfrm>
            <a:off x="7437438" y="2955925"/>
            <a:ext cx="1611312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/>
          <p:nvPr/>
        </p:nvSpPr>
        <p:spPr>
          <a:xfrm>
            <a:off x="7437438" y="2598738"/>
            <a:ext cx="1611312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7437438" y="2225675"/>
            <a:ext cx="1611312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"/>
          <p:cNvSpPr/>
          <p:nvPr/>
        </p:nvSpPr>
        <p:spPr>
          <a:xfrm>
            <a:off x="7421563" y="1836738"/>
            <a:ext cx="1612900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2"/>
          <p:cNvSpPr/>
          <p:nvPr/>
        </p:nvSpPr>
        <p:spPr>
          <a:xfrm>
            <a:off x="7413625" y="1485900"/>
            <a:ext cx="1612900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2"/>
          <p:cNvSpPr/>
          <p:nvPr/>
        </p:nvSpPr>
        <p:spPr>
          <a:xfrm>
            <a:off x="7413625" y="1135063"/>
            <a:ext cx="1612900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"/>
          <p:cNvSpPr/>
          <p:nvPr/>
        </p:nvSpPr>
        <p:spPr>
          <a:xfrm>
            <a:off x="7413625" y="769938"/>
            <a:ext cx="1612900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"/>
          <p:cNvSpPr/>
          <p:nvPr/>
        </p:nvSpPr>
        <p:spPr>
          <a:xfrm>
            <a:off x="7391400" y="373063"/>
            <a:ext cx="1635125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"/>
          <p:cNvSpPr/>
          <p:nvPr/>
        </p:nvSpPr>
        <p:spPr>
          <a:xfrm>
            <a:off x="7437438" y="4046538"/>
            <a:ext cx="1620837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"/>
          <p:cNvSpPr/>
          <p:nvPr/>
        </p:nvSpPr>
        <p:spPr>
          <a:xfrm>
            <a:off x="7431088" y="2224088"/>
            <a:ext cx="1617662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"/>
          <p:cNvSpPr/>
          <p:nvPr/>
        </p:nvSpPr>
        <p:spPr>
          <a:xfrm>
            <a:off x="7388225" y="379413"/>
            <a:ext cx="1638300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08400" y="5867400"/>
            <a:ext cx="1752600" cy="46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67400" y="5854700"/>
            <a:ext cx="1752600" cy="463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6" name="Google Shape;126;p2"/>
          <p:cNvGrpSpPr/>
          <p:nvPr/>
        </p:nvGrpSpPr>
        <p:grpSpPr>
          <a:xfrm>
            <a:off x="274638" y="2590800"/>
            <a:ext cx="1096962" cy="1096963"/>
            <a:chOff x="274638" y="2590800"/>
            <a:chExt cx="1096962" cy="1096963"/>
          </a:xfrm>
        </p:grpSpPr>
        <p:sp>
          <p:nvSpPr>
            <p:cNvPr id="127" name="Google Shape;127;p2"/>
            <p:cNvSpPr/>
            <p:nvPr/>
          </p:nvSpPr>
          <p:spPr>
            <a:xfrm>
              <a:off x="274638" y="2590800"/>
              <a:ext cx="1096962" cy="1096963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81000" y="2667000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9" name="Google Shape;129;p2"/>
          <p:cNvGrpSpPr/>
          <p:nvPr/>
        </p:nvGrpSpPr>
        <p:grpSpPr>
          <a:xfrm>
            <a:off x="309563" y="4008438"/>
            <a:ext cx="1096962" cy="1096962"/>
            <a:chOff x="309563" y="4008438"/>
            <a:chExt cx="1096962" cy="1096962"/>
          </a:xfrm>
        </p:grpSpPr>
        <p:sp>
          <p:nvSpPr>
            <p:cNvPr id="130" name="Google Shape;130;p2"/>
            <p:cNvSpPr/>
            <p:nvPr/>
          </p:nvSpPr>
          <p:spPr>
            <a:xfrm>
              <a:off x="309563" y="4008438"/>
              <a:ext cx="1096962" cy="1096962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1" name="Google Shape;131;p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57200" y="4046538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2" name="Google Shape;132;p2"/>
          <p:cNvGrpSpPr/>
          <p:nvPr/>
        </p:nvGrpSpPr>
        <p:grpSpPr>
          <a:xfrm>
            <a:off x="274638" y="1168400"/>
            <a:ext cx="1096962" cy="1096963"/>
            <a:chOff x="274638" y="1168400"/>
            <a:chExt cx="1096962" cy="1096963"/>
          </a:xfrm>
        </p:grpSpPr>
        <p:sp>
          <p:nvSpPr>
            <p:cNvPr id="133" name="Google Shape;133;p2"/>
            <p:cNvSpPr/>
            <p:nvPr/>
          </p:nvSpPr>
          <p:spPr>
            <a:xfrm>
              <a:off x="274638" y="1168400"/>
              <a:ext cx="1096962" cy="1096963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4" name="Google Shape;134;p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68300" y="1260475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5" name="Google Shape;135;p2">
            <a:hlinkClick r:id="rId9" action="ppaction://hlinksldjump"/>
          </p:cNvPr>
          <p:cNvSpPr txBox="1"/>
          <p:nvPr/>
        </p:nvSpPr>
        <p:spPr>
          <a:xfrm>
            <a:off x="3975100" y="5868988"/>
            <a:ext cx="14986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Chơi ngay</a:t>
            </a:r>
            <a:endParaRPr/>
          </a:p>
        </p:txBody>
      </p:sp>
      <p:sp>
        <p:nvSpPr>
          <p:cNvPr id="136" name="Google Shape;136;p2">
            <a:hlinkClick r:id="rId10" action="ppaction://hlinksldjump"/>
          </p:cNvPr>
          <p:cNvSpPr txBox="1"/>
          <p:nvPr/>
        </p:nvSpPr>
        <p:spPr>
          <a:xfrm>
            <a:off x="6235700" y="5854700"/>
            <a:ext cx="14986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Bỏ qua</a:t>
            </a:r>
            <a:endParaRPr/>
          </a:p>
        </p:txBody>
      </p:sp>
      <p:pic>
        <p:nvPicPr>
          <p:cNvPr id="137" name="Google Shape;137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219075" y="6426200"/>
            <a:ext cx="4095750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66675" y="6572250"/>
            <a:ext cx="149542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3975" y="106363"/>
            <a:ext cx="122872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8575" y="106363"/>
            <a:ext cx="85725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263650" y="6577013"/>
            <a:ext cx="149542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589213" y="6578600"/>
            <a:ext cx="149542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919538" y="6583363"/>
            <a:ext cx="149542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238750" y="6588125"/>
            <a:ext cx="149542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569075" y="6592888"/>
            <a:ext cx="149542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894638" y="6592888"/>
            <a:ext cx="149542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316038" y="95250"/>
            <a:ext cx="122872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525713" y="96838"/>
            <a:ext cx="122872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787775" y="85725"/>
            <a:ext cx="122872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997450" y="96838"/>
            <a:ext cx="122872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259513" y="85725"/>
            <a:ext cx="122872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475538" y="85725"/>
            <a:ext cx="122872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704263" y="98425"/>
            <a:ext cx="122872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307975" y="-28575"/>
            <a:ext cx="4095750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638550" y="-44450"/>
            <a:ext cx="4095750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580313" y="-30163"/>
            <a:ext cx="4095750" cy="142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14400" y="95250"/>
            <a:ext cx="85725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817688" y="95250"/>
            <a:ext cx="85725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703513" y="84138"/>
            <a:ext cx="85725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614738" y="79375"/>
            <a:ext cx="85725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500563" y="68263"/>
            <a:ext cx="85725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402263" y="66675"/>
            <a:ext cx="85725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288088" y="55563"/>
            <a:ext cx="85725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218363" y="79375"/>
            <a:ext cx="85725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104188" y="68263"/>
            <a:ext cx="85725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708400" y="6440488"/>
            <a:ext cx="4095750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646988" y="6440488"/>
            <a:ext cx="4095750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68463" y="5854700"/>
            <a:ext cx="1752600" cy="46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">
            <a:hlinkClick r:id="rId15" action="ppaction://hlinksldjump"/>
          </p:cNvPr>
          <p:cNvSpPr txBox="1"/>
          <p:nvPr/>
        </p:nvSpPr>
        <p:spPr>
          <a:xfrm>
            <a:off x="1905000" y="5854700"/>
            <a:ext cx="1498600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Thông tin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6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8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9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1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2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22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22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1"/>
          <p:cNvSpPr/>
          <p:nvPr/>
        </p:nvSpPr>
        <p:spPr>
          <a:xfrm>
            <a:off x="111125" y="1944688"/>
            <a:ext cx="1981200" cy="5699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$14.000</a:t>
            </a:r>
            <a:endParaRPr/>
          </a:p>
        </p:txBody>
      </p:sp>
      <p:grpSp>
        <p:nvGrpSpPr>
          <p:cNvPr id="433" name="Google Shape;433;p11"/>
          <p:cNvGrpSpPr/>
          <p:nvPr/>
        </p:nvGrpSpPr>
        <p:grpSpPr>
          <a:xfrm>
            <a:off x="6858000" y="228600"/>
            <a:ext cx="582613" cy="2590800"/>
            <a:chOff x="5985076" y="228600"/>
            <a:chExt cx="581892" cy="2590800"/>
          </a:xfrm>
        </p:grpSpPr>
        <p:sp>
          <p:nvSpPr>
            <p:cNvPr id="434" name="Google Shape;434;p11"/>
            <p:cNvSpPr/>
            <p:nvPr/>
          </p:nvSpPr>
          <p:spPr>
            <a:xfrm>
              <a:off x="6029325" y="685800"/>
              <a:ext cx="493395" cy="2133600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5985076" y="228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/>
            </a:p>
          </p:txBody>
        </p:sp>
      </p:grpSp>
      <p:grpSp>
        <p:nvGrpSpPr>
          <p:cNvPr id="436" name="Google Shape;436;p11"/>
          <p:cNvGrpSpPr/>
          <p:nvPr/>
        </p:nvGrpSpPr>
        <p:grpSpPr>
          <a:xfrm>
            <a:off x="7378700" y="2133600"/>
            <a:ext cx="582613" cy="685800"/>
            <a:chOff x="6506093" y="2133600"/>
            <a:chExt cx="581892" cy="685800"/>
          </a:xfrm>
        </p:grpSpPr>
        <p:sp>
          <p:nvSpPr>
            <p:cNvPr id="437" name="Google Shape;437;p11"/>
            <p:cNvSpPr/>
            <p:nvPr/>
          </p:nvSpPr>
          <p:spPr>
            <a:xfrm>
              <a:off x="6550342" y="2514600"/>
              <a:ext cx="493395" cy="304800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6506093" y="2133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/>
            </a:p>
          </p:txBody>
        </p:sp>
      </p:grpSp>
      <p:grpSp>
        <p:nvGrpSpPr>
          <p:cNvPr id="439" name="Google Shape;439;p11"/>
          <p:cNvGrpSpPr/>
          <p:nvPr/>
        </p:nvGrpSpPr>
        <p:grpSpPr>
          <a:xfrm>
            <a:off x="7905749" y="1509713"/>
            <a:ext cx="581025" cy="1320800"/>
            <a:chOff x="7032480" y="1524000"/>
            <a:chExt cx="581892" cy="1321148"/>
          </a:xfrm>
        </p:grpSpPr>
        <p:sp>
          <p:nvSpPr>
            <p:cNvPr id="440" name="Google Shape;440;p11"/>
            <p:cNvSpPr/>
            <p:nvPr/>
          </p:nvSpPr>
          <p:spPr>
            <a:xfrm>
              <a:off x="7085040" y="1944603"/>
              <a:ext cx="493395" cy="900545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7032480" y="1524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/>
            </a:p>
          </p:txBody>
        </p:sp>
      </p:grpSp>
      <p:grpSp>
        <p:nvGrpSpPr>
          <p:cNvPr id="442" name="Google Shape;442;p11"/>
          <p:cNvGrpSpPr/>
          <p:nvPr/>
        </p:nvGrpSpPr>
        <p:grpSpPr>
          <a:xfrm>
            <a:off x="8488363" y="1128713"/>
            <a:ext cx="585787" cy="1716087"/>
            <a:chOff x="7614978" y="1143000"/>
            <a:chExt cx="586914" cy="1716004"/>
          </a:xfrm>
        </p:grpSpPr>
        <p:sp>
          <p:nvSpPr>
            <p:cNvPr id="443" name="Google Shape;443;p11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7620000" y="1143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/>
            </a:p>
          </p:txBody>
        </p:sp>
      </p:grpSp>
      <p:cxnSp>
        <p:nvCxnSpPr>
          <p:cNvPr id="445" name="Google Shape;445;p11"/>
          <p:cNvCxnSpPr/>
          <p:nvPr/>
        </p:nvCxnSpPr>
        <p:spPr>
          <a:xfrm>
            <a:off x="6902450" y="2845729"/>
            <a:ext cx="2241550" cy="15875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446" name="Google Shape;446;p11"/>
          <p:cNvSpPr/>
          <p:nvPr/>
        </p:nvSpPr>
        <p:spPr>
          <a:xfrm>
            <a:off x="1905000" y="480059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A:</a:t>
            </a: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11"/>
          <p:cNvSpPr/>
          <p:nvPr/>
        </p:nvSpPr>
        <p:spPr>
          <a:xfrm>
            <a:off x="1905000" y="547687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C:</a:t>
            </a: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11"/>
          <p:cNvSpPr/>
          <p:nvPr/>
        </p:nvSpPr>
        <p:spPr>
          <a:xfrm>
            <a:off x="4772025" y="4791067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B:</a:t>
            </a:r>
            <a:endParaRPr sz="2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11"/>
          <p:cNvSpPr/>
          <p:nvPr/>
        </p:nvSpPr>
        <p:spPr>
          <a:xfrm>
            <a:off x="4772025" y="547687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D: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11"/>
          <p:cNvSpPr/>
          <p:nvPr/>
        </p:nvSpPr>
        <p:spPr>
          <a:xfrm>
            <a:off x="2092325" y="3371854"/>
            <a:ext cx="5126185" cy="1143008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Câu hỏi số 9</a:t>
            </a:r>
            <a:endParaRPr/>
          </a:p>
        </p:txBody>
      </p:sp>
      <p:pic>
        <p:nvPicPr>
          <p:cNvPr id="451" name="Google Shape;45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688" y="3028950"/>
            <a:ext cx="914400" cy="85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82397" y="5995905"/>
            <a:ext cx="764275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19139" y="5934075"/>
            <a:ext cx="757542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09502" y="5956944"/>
            <a:ext cx="731520" cy="7315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5" name="Google Shape;455;p11"/>
          <p:cNvGrpSpPr/>
          <p:nvPr/>
        </p:nvGrpSpPr>
        <p:grpSpPr>
          <a:xfrm>
            <a:off x="233368" y="152355"/>
            <a:ext cx="1732073" cy="1716000"/>
            <a:chOff x="325585" y="914400"/>
            <a:chExt cx="1731900" cy="1716000"/>
          </a:xfrm>
        </p:grpSpPr>
        <p:sp>
          <p:nvSpPr>
            <p:cNvPr id="456" name="Google Shape;456;p11"/>
            <p:cNvSpPr/>
            <p:nvPr/>
          </p:nvSpPr>
          <p:spPr>
            <a:xfrm>
              <a:off x="325585" y="914400"/>
              <a:ext cx="1731900" cy="17160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57" name="Google Shape;457;p1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25585" y="914400"/>
              <a:ext cx="1639804" cy="163980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2"/>
          <p:cNvSpPr/>
          <p:nvPr/>
        </p:nvSpPr>
        <p:spPr>
          <a:xfrm>
            <a:off x="111125" y="1944688"/>
            <a:ext cx="1981200" cy="5699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$20.000</a:t>
            </a:r>
            <a:endParaRPr/>
          </a:p>
        </p:txBody>
      </p:sp>
      <p:grpSp>
        <p:nvGrpSpPr>
          <p:cNvPr id="464" name="Google Shape;464;p12"/>
          <p:cNvGrpSpPr/>
          <p:nvPr/>
        </p:nvGrpSpPr>
        <p:grpSpPr>
          <a:xfrm>
            <a:off x="6858000" y="1700213"/>
            <a:ext cx="582613" cy="1119187"/>
            <a:chOff x="5985076" y="228600"/>
            <a:chExt cx="581892" cy="2590800"/>
          </a:xfrm>
        </p:grpSpPr>
        <p:sp>
          <p:nvSpPr>
            <p:cNvPr id="465" name="Google Shape;465;p12"/>
            <p:cNvSpPr/>
            <p:nvPr/>
          </p:nvSpPr>
          <p:spPr>
            <a:xfrm>
              <a:off x="6029325" y="1231916"/>
              <a:ext cx="493395" cy="1587484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12"/>
            <p:cNvSpPr/>
            <p:nvPr/>
          </p:nvSpPr>
          <p:spPr>
            <a:xfrm>
              <a:off x="5985076" y="228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/>
            </a:p>
          </p:txBody>
        </p:sp>
      </p:grpSp>
      <p:grpSp>
        <p:nvGrpSpPr>
          <p:cNvPr id="467" name="Google Shape;467;p12"/>
          <p:cNvGrpSpPr/>
          <p:nvPr/>
        </p:nvGrpSpPr>
        <p:grpSpPr>
          <a:xfrm>
            <a:off x="7378700" y="465137"/>
            <a:ext cx="582613" cy="2354262"/>
            <a:chOff x="6506093" y="2412000"/>
            <a:chExt cx="581892" cy="407400"/>
          </a:xfrm>
        </p:grpSpPr>
        <p:sp>
          <p:nvSpPr>
            <p:cNvPr id="468" name="Google Shape;468;p12"/>
            <p:cNvSpPr/>
            <p:nvPr/>
          </p:nvSpPr>
          <p:spPr>
            <a:xfrm>
              <a:off x="6550342" y="2514600"/>
              <a:ext cx="493395" cy="304800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12"/>
            <p:cNvSpPr/>
            <p:nvPr/>
          </p:nvSpPr>
          <p:spPr>
            <a:xfrm>
              <a:off x="6506093" y="2412000"/>
              <a:ext cx="581892" cy="10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/>
            </a:p>
          </p:txBody>
        </p:sp>
      </p:grpSp>
      <p:grpSp>
        <p:nvGrpSpPr>
          <p:cNvPr id="470" name="Google Shape;470;p12"/>
          <p:cNvGrpSpPr/>
          <p:nvPr/>
        </p:nvGrpSpPr>
        <p:grpSpPr>
          <a:xfrm>
            <a:off x="7905749" y="1509713"/>
            <a:ext cx="581025" cy="1320800"/>
            <a:chOff x="7032480" y="1524000"/>
            <a:chExt cx="581892" cy="1321148"/>
          </a:xfrm>
        </p:grpSpPr>
        <p:sp>
          <p:nvSpPr>
            <p:cNvPr id="471" name="Google Shape;471;p12"/>
            <p:cNvSpPr/>
            <p:nvPr/>
          </p:nvSpPr>
          <p:spPr>
            <a:xfrm>
              <a:off x="7085040" y="1944603"/>
              <a:ext cx="493395" cy="900545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12"/>
            <p:cNvSpPr/>
            <p:nvPr/>
          </p:nvSpPr>
          <p:spPr>
            <a:xfrm>
              <a:off x="7032480" y="1524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/>
            </a:p>
          </p:txBody>
        </p:sp>
      </p:grpSp>
      <p:grpSp>
        <p:nvGrpSpPr>
          <p:cNvPr id="473" name="Google Shape;473;p12"/>
          <p:cNvGrpSpPr/>
          <p:nvPr/>
        </p:nvGrpSpPr>
        <p:grpSpPr>
          <a:xfrm>
            <a:off x="8488363" y="1128713"/>
            <a:ext cx="585787" cy="1716087"/>
            <a:chOff x="7614978" y="1143000"/>
            <a:chExt cx="586914" cy="1716004"/>
          </a:xfrm>
        </p:grpSpPr>
        <p:sp>
          <p:nvSpPr>
            <p:cNvPr id="474" name="Google Shape;474;p12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12"/>
            <p:cNvSpPr/>
            <p:nvPr/>
          </p:nvSpPr>
          <p:spPr>
            <a:xfrm>
              <a:off x="7620000" y="1143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/>
            </a:p>
          </p:txBody>
        </p:sp>
      </p:grpSp>
      <p:cxnSp>
        <p:nvCxnSpPr>
          <p:cNvPr id="476" name="Google Shape;476;p12"/>
          <p:cNvCxnSpPr/>
          <p:nvPr/>
        </p:nvCxnSpPr>
        <p:spPr>
          <a:xfrm>
            <a:off x="6902450" y="2847067"/>
            <a:ext cx="2241550" cy="15875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477" name="Google Shape;477;p12"/>
          <p:cNvSpPr/>
          <p:nvPr/>
        </p:nvSpPr>
        <p:spPr>
          <a:xfrm>
            <a:off x="1905000" y="480059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A: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12"/>
          <p:cNvSpPr/>
          <p:nvPr/>
        </p:nvSpPr>
        <p:spPr>
          <a:xfrm>
            <a:off x="1905000" y="547687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C:</a:t>
            </a: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12"/>
          <p:cNvSpPr/>
          <p:nvPr/>
        </p:nvSpPr>
        <p:spPr>
          <a:xfrm>
            <a:off x="4772025" y="4791067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B:</a:t>
            </a: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12"/>
          <p:cNvSpPr/>
          <p:nvPr/>
        </p:nvSpPr>
        <p:spPr>
          <a:xfrm>
            <a:off x="4772025" y="547687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D: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12"/>
          <p:cNvSpPr/>
          <p:nvPr/>
        </p:nvSpPr>
        <p:spPr>
          <a:xfrm>
            <a:off x="2092325" y="3371854"/>
            <a:ext cx="5126185" cy="1143008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Câu hỏi số 10</a:t>
            </a:r>
            <a:endParaRPr sz="2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2" name="Google Shape;48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550" y="3109913"/>
            <a:ext cx="785813" cy="731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30780" y="6148162"/>
            <a:ext cx="764275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67522" y="6086332"/>
            <a:ext cx="757542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09502" y="5956944"/>
            <a:ext cx="731520" cy="7315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6" name="Google Shape;486;p12"/>
          <p:cNvGrpSpPr/>
          <p:nvPr/>
        </p:nvGrpSpPr>
        <p:grpSpPr>
          <a:xfrm>
            <a:off x="233368" y="152355"/>
            <a:ext cx="1732073" cy="1716000"/>
            <a:chOff x="325585" y="914400"/>
            <a:chExt cx="1731900" cy="1716000"/>
          </a:xfrm>
        </p:grpSpPr>
        <p:sp>
          <p:nvSpPr>
            <p:cNvPr id="487" name="Google Shape;487;p12"/>
            <p:cNvSpPr/>
            <p:nvPr/>
          </p:nvSpPr>
          <p:spPr>
            <a:xfrm>
              <a:off x="325585" y="914400"/>
              <a:ext cx="1731900" cy="17160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88" name="Google Shape;488;p1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25585" y="914400"/>
              <a:ext cx="1639804" cy="163980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3"/>
          <p:cNvSpPr/>
          <p:nvPr/>
        </p:nvSpPr>
        <p:spPr>
          <a:xfrm>
            <a:off x="111125" y="1944688"/>
            <a:ext cx="1981200" cy="5699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$30.000</a:t>
            </a:r>
            <a:endParaRPr/>
          </a:p>
        </p:txBody>
      </p:sp>
      <p:grpSp>
        <p:nvGrpSpPr>
          <p:cNvPr id="495" name="Google Shape;495;p13"/>
          <p:cNvGrpSpPr/>
          <p:nvPr/>
        </p:nvGrpSpPr>
        <p:grpSpPr>
          <a:xfrm>
            <a:off x="6858000" y="1792288"/>
            <a:ext cx="582613" cy="1027112"/>
            <a:chOff x="5985076" y="228600"/>
            <a:chExt cx="581892" cy="2590800"/>
          </a:xfrm>
        </p:grpSpPr>
        <p:sp>
          <p:nvSpPr>
            <p:cNvPr id="496" name="Google Shape;496;p13"/>
            <p:cNvSpPr/>
            <p:nvPr/>
          </p:nvSpPr>
          <p:spPr>
            <a:xfrm>
              <a:off x="6029325" y="1089536"/>
              <a:ext cx="493395" cy="1729864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13"/>
            <p:cNvSpPr/>
            <p:nvPr/>
          </p:nvSpPr>
          <p:spPr>
            <a:xfrm>
              <a:off x="5985076" y="228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/>
            </a:p>
          </p:txBody>
        </p:sp>
      </p:grpSp>
      <p:grpSp>
        <p:nvGrpSpPr>
          <p:cNvPr id="498" name="Google Shape;498;p13"/>
          <p:cNvGrpSpPr/>
          <p:nvPr/>
        </p:nvGrpSpPr>
        <p:grpSpPr>
          <a:xfrm>
            <a:off x="7378700" y="2133600"/>
            <a:ext cx="582613" cy="685800"/>
            <a:chOff x="6506093" y="2133600"/>
            <a:chExt cx="581892" cy="685800"/>
          </a:xfrm>
        </p:grpSpPr>
        <p:sp>
          <p:nvSpPr>
            <p:cNvPr id="499" name="Google Shape;499;p13"/>
            <p:cNvSpPr/>
            <p:nvPr/>
          </p:nvSpPr>
          <p:spPr>
            <a:xfrm>
              <a:off x="6550342" y="2514600"/>
              <a:ext cx="493395" cy="304800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13"/>
            <p:cNvSpPr/>
            <p:nvPr/>
          </p:nvSpPr>
          <p:spPr>
            <a:xfrm>
              <a:off x="6506093" y="2133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/>
            </a:p>
          </p:txBody>
        </p:sp>
      </p:grpSp>
      <p:grpSp>
        <p:nvGrpSpPr>
          <p:cNvPr id="501" name="Google Shape;501;p13"/>
          <p:cNvGrpSpPr/>
          <p:nvPr/>
        </p:nvGrpSpPr>
        <p:grpSpPr>
          <a:xfrm>
            <a:off x="7905749" y="465138"/>
            <a:ext cx="581025" cy="2365375"/>
            <a:chOff x="7032480" y="1678472"/>
            <a:chExt cx="581892" cy="1166676"/>
          </a:xfrm>
        </p:grpSpPr>
        <p:sp>
          <p:nvSpPr>
            <p:cNvPr id="502" name="Google Shape;502;p13"/>
            <p:cNvSpPr/>
            <p:nvPr/>
          </p:nvSpPr>
          <p:spPr>
            <a:xfrm>
              <a:off x="7085040" y="1944603"/>
              <a:ext cx="493395" cy="900545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13"/>
            <p:cNvSpPr/>
            <p:nvPr/>
          </p:nvSpPr>
          <p:spPr>
            <a:xfrm>
              <a:off x="7032480" y="1678472"/>
              <a:ext cx="581892" cy="2265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/>
            </a:p>
          </p:txBody>
        </p:sp>
      </p:grpSp>
      <p:grpSp>
        <p:nvGrpSpPr>
          <p:cNvPr id="504" name="Google Shape;504;p13"/>
          <p:cNvGrpSpPr/>
          <p:nvPr/>
        </p:nvGrpSpPr>
        <p:grpSpPr>
          <a:xfrm>
            <a:off x="8488363" y="1128713"/>
            <a:ext cx="585787" cy="1716087"/>
            <a:chOff x="7614978" y="1143000"/>
            <a:chExt cx="586914" cy="1716004"/>
          </a:xfrm>
        </p:grpSpPr>
        <p:sp>
          <p:nvSpPr>
            <p:cNvPr id="505" name="Google Shape;505;p13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13"/>
            <p:cNvSpPr/>
            <p:nvPr/>
          </p:nvSpPr>
          <p:spPr>
            <a:xfrm>
              <a:off x="7620000" y="1143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/>
            </a:p>
          </p:txBody>
        </p:sp>
      </p:grpSp>
      <p:cxnSp>
        <p:nvCxnSpPr>
          <p:cNvPr id="507" name="Google Shape;507;p13"/>
          <p:cNvCxnSpPr/>
          <p:nvPr/>
        </p:nvCxnSpPr>
        <p:spPr>
          <a:xfrm>
            <a:off x="6902450" y="2845729"/>
            <a:ext cx="2241550" cy="15875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508" name="Google Shape;508;p13"/>
          <p:cNvSpPr/>
          <p:nvPr/>
        </p:nvSpPr>
        <p:spPr>
          <a:xfrm>
            <a:off x="1905000" y="480059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A: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13"/>
          <p:cNvSpPr/>
          <p:nvPr/>
        </p:nvSpPr>
        <p:spPr>
          <a:xfrm>
            <a:off x="1905000" y="547687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C:</a:t>
            </a: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13"/>
          <p:cNvSpPr/>
          <p:nvPr/>
        </p:nvSpPr>
        <p:spPr>
          <a:xfrm>
            <a:off x="4772025" y="4791067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B:</a:t>
            </a: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13"/>
          <p:cNvSpPr/>
          <p:nvPr/>
        </p:nvSpPr>
        <p:spPr>
          <a:xfrm>
            <a:off x="4772025" y="547687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D: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13"/>
          <p:cNvSpPr/>
          <p:nvPr/>
        </p:nvSpPr>
        <p:spPr>
          <a:xfrm>
            <a:off x="2092325" y="3371854"/>
            <a:ext cx="5126185" cy="1143008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Câu hỏi số 11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3" name="Google Shape;51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513" y="3076575"/>
            <a:ext cx="785812" cy="731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01164" y="6049678"/>
            <a:ext cx="764275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37906" y="5987848"/>
            <a:ext cx="757542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09502" y="5956944"/>
            <a:ext cx="731520" cy="7315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7" name="Google Shape;517;p13"/>
          <p:cNvGrpSpPr/>
          <p:nvPr/>
        </p:nvGrpSpPr>
        <p:grpSpPr>
          <a:xfrm>
            <a:off x="233368" y="152355"/>
            <a:ext cx="1732073" cy="1716000"/>
            <a:chOff x="325585" y="914400"/>
            <a:chExt cx="1731900" cy="1716000"/>
          </a:xfrm>
        </p:grpSpPr>
        <p:sp>
          <p:nvSpPr>
            <p:cNvPr id="518" name="Google Shape;518;p13"/>
            <p:cNvSpPr/>
            <p:nvPr/>
          </p:nvSpPr>
          <p:spPr>
            <a:xfrm>
              <a:off x="325585" y="914400"/>
              <a:ext cx="1731900" cy="17160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9" name="Google Shape;519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25585" y="914400"/>
              <a:ext cx="1639804" cy="163980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4"/>
          <p:cNvSpPr/>
          <p:nvPr/>
        </p:nvSpPr>
        <p:spPr>
          <a:xfrm>
            <a:off x="111125" y="1944688"/>
            <a:ext cx="1981200" cy="5699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$40.000</a:t>
            </a:r>
            <a:endParaRPr/>
          </a:p>
        </p:txBody>
      </p:sp>
      <p:grpSp>
        <p:nvGrpSpPr>
          <p:cNvPr id="526" name="Google Shape;526;p14"/>
          <p:cNvGrpSpPr/>
          <p:nvPr/>
        </p:nvGrpSpPr>
        <p:grpSpPr>
          <a:xfrm>
            <a:off x="6858000" y="228600"/>
            <a:ext cx="582613" cy="2590800"/>
            <a:chOff x="5985076" y="228600"/>
            <a:chExt cx="581892" cy="2590800"/>
          </a:xfrm>
        </p:grpSpPr>
        <p:sp>
          <p:nvSpPr>
            <p:cNvPr id="527" name="Google Shape;527;p14"/>
            <p:cNvSpPr/>
            <p:nvPr/>
          </p:nvSpPr>
          <p:spPr>
            <a:xfrm>
              <a:off x="6029325" y="685800"/>
              <a:ext cx="493395" cy="2133600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14"/>
            <p:cNvSpPr/>
            <p:nvPr/>
          </p:nvSpPr>
          <p:spPr>
            <a:xfrm>
              <a:off x="5985076" y="228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/>
            </a:p>
          </p:txBody>
        </p:sp>
      </p:grpSp>
      <p:grpSp>
        <p:nvGrpSpPr>
          <p:cNvPr id="529" name="Google Shape;529;p14"/>
          <p:cNvGrpSpPr/>
          <p:nvPr/>
        </p:nvGrpSpPr>
        <p:grpSpPr>
          <a:xfrm>
            <a:off x="7378700" y="2133600"/>
            <a:ext cx="582613" cy="685800"/>
            <a:chOff x="6506093" y="2133600"/>
            <a:chExt cx="581892" cy="685800"/>
          </a:xfrm>
        </p:grpSpPr>
        <p:sp>
          <p:nvSpPr>
            <p:cNvPr id="530" name="Google Shape;530;p14"/>
            <p:cNvSpPr/>
            <p:nvPr/>
          </p:nvSpPr>
          <p:spPr>
            <a:xfrm>
              <a:off x="6550342" y="2514600"/>
              <a:ext cx="493395" cy="304800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14"/>
            <p:cNvSpPr/>
            <p:nvPr/>
          </p:nvSpPr>
          <p:spPr>
            <a:xfrm>
              <a:off x="6506093" y="2133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/>
            </a:p>
          </p:txBody>
        </p:sp>
      </p:grpSp>
      <p:grpSp>
        <p:nvGrpSpPr>
          <p:cNvPr id="532" name="Google Shape;532;p14"/>
          <p:cNvGrpSpPr/>
          <p:nvPr/>
        </p:nvGrpSpPr>
        <p:grpSpPr>
          <a:xfrm>
            <a:off x="7905749" y="1509713"/>
            <a:ext cx="581025" cy="1320800"/>
            <a:chOff x="7032480" y="1524000"/>
            <a:chExt cx="581892" cy="1321148"/>
          </a:xfrm>
        </p:grpSpPr>
        <p:sp>
          <p:nvSpPr>
            <p:cNvPr id="533" name="Google Shape;533;p14"/>
            <p:cNvSpPr/>
            <p:nvPr/>
          </p:nvSpPr>
          <p:spPr>
            <a:xfrm>
              <a:off x="7085040" y="1944603"/>
              <a:ext cx="493395" cy="900545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14"/>
            <p:cNvSpPr/>
            <p:nvPr/>
          </p:nvSpPr>
          <p:spPr>
            <a:xfrm>
              <a:off x="7032480" y="1524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/>
            </a:p>
          </p:txBody>
        </p:sp>
      </p:grpSp>
      <p:grpSp>
        <p:nvGrpSpPr>
          <p:cNvPr id="535" name="Google Shape;535;p14"/>
          <p:cNvGrpSpPr/>
          <p:nvPr/>
        </p:nvGrpSpPr>
        <p:grpSpPr>
          <a:xfrm>
            <a:off x="8488363" y="1128713"/>
            <a:ext cx="585787" cy="1716087"/>
            <a:chOff x="7614978" y="1143000"/>
            <a:chExt cx="586914" cy="1716004"/>
          </a:xfrm>
        </p:grpSpPr>
        <p:sp>
          <p:nvSpPr>
            <p:cNvPr id="536" name="Google Shape;536;p14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14"/>
            <p:cNvSpPr/>
            <p:nvPr/>
          </p:nvSpPr>
          <p:spPr>
            <a:xfrm>
              <a:off x="7620000" y="1143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/>
            </a:p>
          </p:txBody>
        </p:sp>
      </p:grpSp>
      <p:cxnSp>
        <p:nvCxnSpPr>
          <p:cNvPr id="538" name="Google Shape;538;p14"/>
          <p:cNvCxnSpPr/>
          <p:nvPr/>
        </p:nvCxnSpPr>
        <p:spPr>
          <a:xfrm>
            <a:off x="6902450" y="2831661"/>
            <a:ext cx="2241550" cy="15875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539" name="Google Shape;539;p14"/>
          <p:cNvSpPr/>
          <p:nvPr/>
        </p:nvSpPr>
        <p:spPr>
          <a:xfrm>
            <a:off x="1905000" y="480059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A: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14"/>
          <p:cNvSpPr/>
          <p:nvPr/>
        </p:nvSpPr>
        <p:spPr>
          <a:xfrm>
            <a:off x="1905000" y="547687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C:</a:t>
            </a: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14"/>
          <p:cNvSpPr/>
          <p:nvPr/>
        </p:nvSpPr>
        <p:spPr>
          <a:xfrm>
            <a:off x="4772025" y="4791067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B:</a:t>
            </a: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14"/>
          <p:cNvSpPr/>
          <p:nvPr/>
        </p:nvSpPr>
        <p:spPr>
          <a:xfrm>
            <a:off x="4772025" y="547687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D: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14"/>
          <p:cNvSpPr/>
          <p:nvPr/>
        </p:nvSpPr>
        <p:spPr>
          <a:xfrm>
            <a:off x="2092325" y="3371854"/>
            <a:ext cx="5126185" cy="1143008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Câu hỏi số 12</a:t>
            </a:r>
            <a:endParaRPr sz="2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4" name="Google Shape;54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950" y="3086100"/>
            <a:ext cx="785813" cy="731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30658" y="6054624"/>
            <a:ext cx="764275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67400" y="5992794"/>
            <a:ext cx="757542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09502" y="5956944"/>
            <a:ext cx="731520" cy="7315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8" name="Google Shape;548;p14"/>
          <p:cNvGrpSpPr/>
          <p:nvPr/>
        </p:nvGrpSpPr>
        <p:grpSpPr>
          <a:xfrm>
            <a:off x="233368" y="152355"/>
            <a:ext cx="1732073" cy="1716000"/>
            <a:chOff x="325585" y="914400"/>
            <a:chExt cx="1731900" cy="1716000"/>
          </a:xfrm>
        </p:grpSpPr>
        <p:sp>
          <p:nvSpPr>
            <p:cNvPr id="549" name="Google Shape;549;p14"/>
            <p:cNvSpPr/>
            <p:nvPr/>
          </p:nvSpPr>
          <p:spPr>
            <a:xfrm>
              <a:off x="325585" y="914400"/>
              <a:ext cx="1731900" cy="17160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50" name="Google Shape;550;p1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25585" y="914400"/>
              <a:ext cx="1639804" cy="163980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5"/>
          <p:cNvSpPr/>
          <p:nvPr/>
        </p:nvSpPr>
        <p:spPr>
          <a:xfrm>
            <a:off x="111125" y="1944688"/>
            <a:ext cx="1981200" cy="5699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$60.000</a:t>
            </a:r>
            <a:endParaRPr/>
          </a:p>
        </p:txBody>
      </p:sp>
      <p:grpSp>
        <p:nvGrpSpPr>
          <p:cNvPr id="557" name="Google Shape;557;p15"/>
          <p:cNvGrpSpPr/>
          <p:nvPr/>
        </p:nvGrpSpPr>
        <p:grpSpPr>
          <a:xfrm>
            <a:off x="6858000" y="1700213"/>
            <a:ext cx="582613" cy="1119187"/>
            <a:chOff x="5985076" y="228600"/>
            <a:chExt cx="581892" cy="2590800"/>
          </a:xfrm>
        </p:grpSpPr>
        <p:sp>
          <p:nvSpPr>
            <p:cNvPr id="558" name="Google Shape;558;p15"/>
            <p:cNvSpPr/>
            <p:nvPr/>
          </p:nvSpPr>
          <p:spPr>
            <a:xfrm>
              <a:off x="6029325" y="1231915"/>
              <a:ext cx="493395" cy="1587485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15"/>
            <p:cNvSpPr/>
            <p:nvPr/>
          </p:nvSpPr>
          <p:spPr>
            <a:xfrm>
              <a:off x="5985076" y="228600"/>
              <a:ext cx="581892" cy="1003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/>
            </a:p>
          </p:txBody>
        </p:sp>
      </p:grpSp>
      <p:grpSp>
        <p:nvGrpSpPr>
          <p:cNvPr id="560" name="Google Shape;560;p15"/>
          <p:cNvGrpSpPr/>
          <p:nvPr/>
        </p:nvGrpSpPr>
        <p:grpSpPr>
          <a:xfrm>
            <a:off x="7378700" y="2133600"/>
            <a:ext cx="582613" cy="685800"/>
            <a:chOff x="6506093" y="2133600"/>
            <a:chExt cx="581892" cy="685800"/>
          </a:xfrm>
        </p:grpSpPr>
        <p:sp>
          <p:nvSpPr>
            <p:cNvPr id="561" name="Google Shape;561;p15"/>
            <p:cNvSpPr/>
            <p:nvPr/>
          </p:nvSpPr>
          <p:spPr>
            <a:xfrm>
              <a:off x="6550342" y="2514600"/>
              <a:ext cx="493395" cy="304800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15"/>
            <p:cNvSpPr/>
            <p:nvPr/>
          </p:nvSpPr>
          <p:spPr>
            <a:xfrm>
              <a:off x="6506093" y="2133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/>
            </a:p>
          </p:txBody>
        </p:sp>
      </p:grpSp>
      <p:grpSp>
        <p:nvGrpSpPr>
          <p:cNvPr id="563" name="Google Shape;563;p15"/>
          <p:cNvGrpSpPr/>
          <p:nvPr/>
        </p:nvGrpSpPr>
        <p:grpSpPr>
          <a:xfrm>
            <a:off x="7905749" y="1509713"/>
            <a:ext cx="581025" cy="1320800"/>
            <a:chOff x="7032480" y="1524000"/>
            <a:chExt cx="581892" cy="1321148"/>
          </a:xfrm>
        </p:grpSpPr>
        <p:sp>
          <p:nvSpPr>
            <p:cNvPr id="564" name="Google Shape;564;p15"/>
            <p:cNvSpPr/>
            <p:nvPr/>
          </p:nvSpPr>
          <p:spPr>
            <a:xfrm>
              <a:off x="7085040" y="1944603"/>
              <a:ext cx="493395" cy="900545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15"/>
            <p:cNvSpPr/>
            <p:nvPr/>
          </p:nvSpPr>
          <p:spPr>
            <a:xfrm>
              <a:off x="7032480" y="1524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/>
            </a:p>
          </p:txBody>
        </p:sp>
      </p:grpSp>
      <p:grpSp>
        <p:nvGrpSpPr>
          <p:cNvPr id="566" name="Google Shape;566;p15"/>
          <p:cNvGrpSpPr/>
          <p:nvPr/>
        </p:nvGrpSpPr>
        <p:grpSpPr>
          <a:xfrm>
            <a:off x="8488363" y="1128713"/>
            <a:ext cx="585787" cy="1716087"/>
            <a:chOff x="7614978" y="1143000"/>
            <a:chExt cx="586914" cy="1716004"/>
          </a:xfrm>
        </p:grpSpPr>
        <p:sp>
          <p:nvSpPr>
            <p:cNvPr id="567" name="Google Shape;567;p15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15"/>
            <p:cNvSpPr/>
            <p:nvPr/>
          </p:nvSpPr>
          <p:spPr>
            <a:xfrm>
              <a:off x="7620000" y="1143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/>
            </a:p>
          </p:txBody>
        </p:sp>
      </p:grpSp>
      <p:cxnSp>
        <p:nvCxnSpPr>
          <p:cNvPr id="569" name="Google Shape;569;p15"/>
          <p:cNvCxnSpPr/>
          <p:nvPr/>
        </p:nvCxnSpPr>
        <p:spPr>
          <a:xfrm>
            <a:off x="6902450" y="2831661"/>
            <a:ext cx="2241550" cy="15875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570" name="Google Shape;570;p15"/>
          <p:cNvSpPr/>
          <p:nvPr/>
        </p:nvSpPr>
        <p:spPr>
          <a:xfrm>
            <a:off x="1905000" y="480059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A: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15"/>
          <p:cNvSpPr/>
          <p:nvPr/>
        </p:nvSpPr>
        <p:spPr>
          <a:xfrm>
            <a:off x="1905000" y="547687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C:</a:t>
            </a: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15"/>
          <p:cNvSpPr/>
          <p:nvPr/>
        </p:nvSpPr>
        <p:spPr>
          <a:xfrm>
            <a:off x="4772025" y="4791067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B:</a:t>
            </a: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3" name="Google Shape;573;p15"/>
          <p:cNvSpPr/>
          <p:nvPr/>
        </p:nvSpPr>
        <p:spPr>
          <a:xfrm>
            <a:off x="4772025" y="547687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D: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15"/>
          <p:cNvSpPr/>
          <p:nvPr/>
        </p:nvSpPr>
        <p:spPr>
          <a:xfrm>
            <a:off x="2092325" y="3371854"/>
            <a:ext cx="5126185" cy="1143008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Câu hỏi số 13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5" name="Google Shape;57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788" y="3148013"/>
            <a:ext cx="785812" cy="731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92410" y="6083998"/>
            <a:ext cx="764275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05400" y="6073731"/>
            <a:ext cx="757542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8" name="Google Shape;578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09502" y="5956944"/>
            <a:ext cx="731520" cy="7315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9" name="Google Shape;579;p15"/>
          <p:cNvGrpSpPr/>
          <p:nvPr/>
        </p:nvGrpSpPr>
        <p:grpSpPr>
          <a:xfrm>
            <a:off x="233368" y="152355"/>
            <a:ext cx="1732073" cy="1716000"/>
            <a:chOff x="325585" y="914400"/>
            <a:chExt cx="1731900" cy="1716000"/>
          </a:xfrm>
        </p:grpSpPr>
        <p:sp>
          <p:nvSpPr>
            <p:cNvPr id="580" name="Google Shape;580;p15"/>
            <p:cNvSpPr/>
            <p:nvPr/>
          </p:nvSpPr>
          <p:spPr>
            <a:xfrm>
              <a:off x="325585" y="914400"/>
              <a:ext cx="1731900" cy="17160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81" name="Google Shape;581;p1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25585" y="914400"/>
              <a:ext cx="1639804" cy="163980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6"/>
          <p:cNvSpPr/>
          <p:nvPr/>
        </p:nvSpPr>
        <p:spPr>
          <a:xfrm>
            <a:off x="111125" y="1944688"/>
            <a:ext cx="1981200" cy="5699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$85.000</a:t>
            </a:r>
            <a:endParaRPr/>
          </a:p>
        </p:txBody>
      </p:sp>
      <p:grpSp>
        <p:nvGrpSpPr>
          <p:cNvPr id="588" name="Google Shape;588;p16"/>
          <p:cNvGrpSpPr/>
          <p:nvPr/>
        </p:nvGrpSpPr>
        <p:grpSpPr>
          <a:xfrm>
            <a:off x="6858000" y="228600"/>
            <a:ext cx="582613" cy="2590800"/>
            <a:chOff x="5985076" y="228600"/>
            <a:chExt cx="581892" cy="2590800"/>
          </a:xfrm>
        </p:grpSpPr>
        <p:sp>
          <p:nvSpPr>
            <p:cNvPr id="589" name="Google Shape;589;p16"/>
            <p:cNvSpPr/>
            <p:nvPr/>
          </p:nvSpPr>
          <p:spPr>
            <a:xfrm>
              <a:off x="6029325" y="685800"/>
              <a:ext cx="493395" cy="2133600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16"/>
            <p:cNvSpPr/>
            <p:nvPr/>
          </p:nvSpPr>
          <p:spPr>
            <a:xfrm>
              <a:off x="5985076" y="228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/>
            </a:p>
          </p:txBody>
        </p:sp>
      </p:grpSp>
      <p:grpSp>
        <p:nvGrpSpPr>
          <p:cNvPr id="591" name="Google Shape;591;p16"/>
          <p:cNvGrpSpPr/>
          <p:nvPr/>
        </p:nvGrpSpPr>
        <p:grpSpPr>
          <a:xfrm>
            <a:off x="7378700" y="2133600"/>
            <a:ext cx="582613" cy="685800"/>
            <a:chOff x="6506093" y="2133600"/>
            <a:chExt cx="581892" cy="685800"/>
          </a:xfrm>
        </p:grpSpPr>
        <p:sp>
          <p:nvSpPr>
            <p:cNvPr id="592" name="Google Shape;592;p16"/>
            <p:cNvSpPr/>
            <p:nvPr/>
          </p:nvSpPr>
          <p:spPr>
            <a:xfrm>
              <a:off x="6550342" y="2514600"/>
              <a:ext cx="493395" cy="304800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16"/>
            <p:cNvSpPr/>
            <p:nvPr/>
          </p:nvSpPr>
          <p:spPr>
            <a:xfrm>
              <a:off x="6506093" y="2133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/>
            </a:p>
          </p:txBody>
        </p:sp>
      </p:grpSp>
      <p:grpSp>
        <p:nvGrpSpPr>
          <p:cNvPr id="594" name="Google Shape;594;p16"/>
          <p:cNvGrpSpPr/>
          <p:nvPr/>
        </p:nvGrpSpPr>
        <p:grpSpPr>
          <a:xfrm>
            <a:off x="7905749" y="1509713"/>
            <a:ext cx="581025" cy="1320800"/>
            <a:chOff x="7032480" y="1524000"/>
            <a:chExt cx="581892" cy="1321148"/>
          </a:xfrm>
        </p:grpSpPr>
        <p:sp>
          <p:nvSpPr>
            <p:cNvPr id="595" name="Google Shape;595;p16"/>
            <p:cNvSpPr/>
            <p:nvPr/>
          </p:nvSpPr>
          <p:spPr>
            <a:xfrm>
              <a:off x="7085040" y="1944603"/>
              <a:ext cx="493395" cy="900545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16"/>
            <p:cNvSpPr/>
            <p:nvPr/>
          </p:nvSpPr>
          <p:spPr>
            <a:xfrm>
              <a:off x="7032480" y="1524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/>
            </a:p>
          </p:txBody>
        </p:sp>
      </p:grpSp>
      <p:grpSp>
        <p:nvGrpSpPr>
          <p:cNvPr id="597" name="Google Shape;597;p16"/>
          <p:cNvGrpSpPr/>
          <p:nvPr/>
        </p:nvGrpSpPr>
        <p:grpSpPr>
          <a:xfrm>
            <a:off x="8488363" y="1128713"/>
            <a:ext cx="585787" cy="1716087"/>
            <a:chOff x="7614978" y="1143000"/>
            <a:chExt cx="586914" cy="1716004"/>
          </a:xfrm>
        </p:grpSpPr>
        <p:sp>
          <p:nvSpPr>
            <p:cNvPr id="598" name="Google Shape;598;p16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16"/>
            <p:cNvSpPr/>
            <p:nvPr/>
          </p:nvSpPr>
          <p:spPr>
            <a:xfrm>
              <a:off x="7620000" y="1143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/>
            </a:p>
          </p:txBody>
        </p:sp>
      </p:grpSp>
      <p:cxnSp>
        <p:nvCxnSpPr>
          <p:cNvPr id="600" name="Google Shape;600;p16"/>
          <p:cNvCxnSpPr/>
          <p:nvPr/>
        </p:nvCxnSpPr>
        <p:spPr>
          <a:xfrm>
            <a:off x="6902450" y="2831661"/>
            <a:ext cx="2241550" cy="15875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601" name="Google Shape;601;p16"/>
          <p:cNvSpPr/>
          <p:nvPr/>
        </p:nvSpPr>
        <p:spPr>
          <a:xfrm>
            <a:off x="1905000" y="480059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A:</a:t>
            </a: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16"/>
          <p:cNvSpPr/>
          <p:nvPr/>
        </p:nvSpPr>
        <p:spPr>
          <a:xfrm>
            <a:off x="1905000" y="547687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C:</a:t>
            </a:r>
            <a:endParaRPr sz="2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16"/>
          <p:cNvSpPr/>
          <p:nvPr/>
        </p:nvSpPr>
        <p:spPr>
          <a:xfrm>
            <a:off x="4772025" y="4791067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B:</a:t>
            </a: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16"/>
          <p:cNvSpPr/>
          <p:nvPr/>
        </p:nvSpPr>
        <p:spPr>
          <a:xfrm>
            <a:off x="4772025" y="547687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D:</a:t>
            </a:r>
            <a:endParaRPr sz="16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16"/>
          <p:cNvSpPr/>
          <p:nvPr/>
        </p:nvSpPr>
        <p:spPr>
          <a:xfrm>
            <a:off x="2092325" y="3371854"/>
            <a:ext cx="5126185" cy="1143008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Câu hỏi số 14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6" name="Google Shape;60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300" y="3100388"/>
            <a:ext cx="785813" cy="731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67000" y="6111314"/>
            <a:ext cx="764275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63565" y="6096000"/>
            <a:ext cx="757542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09502" y="5956944"/>
            <a:ext cx="731520" cy="7315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0" name="Google Shape;610;p16"/>
          <p:cNvGrpSpPr/>
          <p:nvPr/>
        </p:nvGrpSpPr>
        <p:grpSpPr>
          <a:xfrm>
            <a:off x="233368" y="152355"/>
            <a:ext cx="1732073" cy="1716000"/>
            <a:chOff x="325585" y="914400"/>
            <a:chExt cx="1731900" cy="1716000"/>
          </a:xfrm>
        </p:grpSpPr>
        <p:sp>
          <p:nvSpPr>
            <p:cNvPr id="611" name="Google Shape;611;p16"/>
            <p:cNvSpPr/>
            <p:nvPr/>
          </p:nvSpPr>
          <p:spPr>
            <a:xfrm>
              <a:off x="325585" y="914400"/>
              <a:ext cx="1731900" cy="17160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12" name="Google Shape;612;p1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25585" y="914400"/>
              <a:ext cx="1639804" cy="163980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17"/>
          <p:cNvSpPr/>
          <p:nvPr/>
        </p:nvSpPr>
        <p:spPr>
          <a:xfrm>
            <a:off x="111125" y="1944688"/>
            <a:ext cx="1981200" cy="5699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$100.000</a:t>
            </a:r>
            <a:endParaRPr/>
          </a:p>
        </p:txBody>
      </p:sp>
      <p:grpSp>
        <p:nvGrpSpPr>
          <p:cNvPr id="619" name="Google Shape;619;p17"/>
          <p:cNvGrpSpPr/>
          <p:nvPr/>
        </p:nvGrpSpPr>
        <p:grpSpPr>
          <a:xfrm>
            <a:off x="6858000" y="1944688"/>
            <a:ext cx="582613" cy="874712"/>
            <a:chOff x="5985076" y="228600"/>
            <a:chExt cx="581892" cy="2590800"/>
          </a:xfrm>
        </p:grpSpPr>
        <p:sp>
          <p:nvSpPr>
            <p:cNvPr id="620" name="Google Shape;620;p17"/>
            <p:cNvSpPr/>
            <p:nvPr/>
          </p:nvSpPr>
          <p:spPr>
            <a:xfrm>
              <a:off x="6029325" y="1072608"/>
              <a:ext cx="493395" cy="1746792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17"/>
            <p:cNvSpPr/>
            <p:nvPr/>
          </p:nvSpPr>
          <p:spPr>
            <a:xfrm>
              <a:off x="5985076" y="228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/>
            </a:p>
          </p:txBody>
        </p:sp>
      </p:grpSp>
      <p:grpSp>
        <p:nvGrpSpPr>
          <p:cNvPr id="622" name="Google Shape;622;p17"/>
          <p:cNvGrpSpPr/>
          <p:nvPr/>
        </p:nvGrpSpPr>
        <p:grpSpPr>
          <a:xfrm>
            <a:off x="7378700" y="1011238"/>
            <a:ext cx="582613" cy="1808162"/>
            <a:chOff x="6506093" y="2401949"/>
            <a:chExt cx="581892" cy="417451"/>
          </a:xfrm>
        </p:grpSpPr>
        <p:sp>
          <p:nvSpPr>
            <p:cNvPr id="623" name="Google Shape;623;p17"/>
            <p:cNvSpPr/>
            <p:nvPr/>
          </p:nvSpPr>
          <p:spPr>
            <a:xfrm>
              <a:off x="6550342" y="2514600"/>
              <a:ext cx="493395" cy="304800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17"/>
            <p:cNvSpPr/>
            <p:nvPr/>
          </p:nvSpPr>
          <p:spPr>
            <a:xfrm>
              <a:off x="6506093" y="2401949"/>
              <a:ext cx="581892" cy="1126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/>
            </a:p>
          </p:txBody>
        </p:sp>
      </p:grpSp>
      <p:grpSp>
        <p:nvGrpSpPr>
          <p:cNvPr id="625" name="Google Shape;625;p17"/>
          <p:cNvGrpSpPr/>
          <p:nvPr/>
        </p:nvGrpSpPr>
        <p:grpSpPr>
          <a:xfrm>
            <a:off x="7905749" y="1509713"/>
            <a:ext cx="581025" cy="1320800"/>
            <a:chOff x="7032480" y="1524000"/>
            <a:chExt cx="581892" cy="1321148"/>
          </a:xfrm>
        </p:grpSpPr>
        <p:sp>
          <p:nvSpPr>
            <p:cNvPr id="626" name="Google Shape;626;p17"/>
            <p:cNvSpPr/>
            <p:nvPr/>
          </p:nvSpPr>
          <p:spPr>
            <a:xfrm>
              <a:off x="7085040" y="1944603"/>
              <a:ext cx="493395" cy="900545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17"/>
            <p:cNvSpPr/>
            <p:nvPr/>
          </p:nvSpPr>
          <p:spPr>
            <a:xfrm>
              <a:off x="7032480" y="1524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/>
            </a:p>
          </p:txBody>
        </p:sp>
      </p:grpSp>
      <p:grpSp>
        <p:nvGrpSpPr>
          <p:cNvPr id="628" name="Google Shape;628;p17"/>
          <p:cNvGrpSpPr/>
          <p:nvPr/>
        </p:nvGrpSpPr>
        <p:grpSpPr>
          <a:xfrm>
            <a:off x="8488363" y="1319213"/>
            <a:ext cx="585787" cy="1525587"/>
            <a:chOff x="7614978" y="1143000"/>
            <a:chExt cx="586914" cy="1716004"/>
          </a:xfrm>
        </p:grpSpPr>
        <p:sp>
          <p:nvSpPr>
            <p:cNvPr id="629" name="Google Shape;629;p17"/>
            <p:cNvSpPr/>
            <p:nvPr/>
          </p:nvSpPr>
          <p:spPr>
            <a:xfrm>
              <a:off x="7614978" y="1760827"/>
              <a:ext cx="493395" cy="1098177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17"/>
            <p:cNvSpPr/>
            <p:nvPr/>
          </p:nvSpPr>
          <p:spPr>
            <a:xfrm>
              <a:off x="7620000" y="1143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/>
            </a:p>
          </p:txBody>
        </p:sp>
      </p:grpSp>
      <p:cxnSp>
        <p:nvCxnSpPr>
          <p:cNvPr id="631" name="Google Shape;631;p17"/>
          <p:cNvCxnSpPr/>
          <p:nvPr/>
        </p:nvCxnSpPr>
        <p:spPr>
          <a:xfrm>
            <a:off x="6902450" y="2847067"/>
            <a:ext cx="2241550" cy="15875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632" name="Google Shape;632;p17"/>
          <p:cNvSpPr/>
          <p:nvPr/>
        </p:nvSpPr>
        <p:spPr>
          <a:xfrm>
            <a:off x="1905000" y="480059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A: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17"/>
          <p:cNvSpPr/>
          <p:nvPr/>
        </p:nvSpPr>
        <p:spPr>
          <a:xfrm>
            <a:off x="1905000" y="547687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C:</a:t>
            </a:r>
            <a:endParaRPr sz="2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4" name="Google Shape;634;p17"/>
          <p:cNvSpPr/>
          <p:nvPr/>
        </p:nvSpPr>
        <p:spPr>
          <a:xfrm>
            <a:off x="4772025" y="4791067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B:</a:t>
            </a:r>
            <a:endParaRPr sz="20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17"/>
          <p:cNvSpPr/>
          <p:nvPr/>
        </p:nvSpPr>
        <p:spPr>
          <a:xfrm>
            <a:off x="4772025" y="547687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D: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6" name="Google Shape;636;p17"/>
          <p:cNvSpPr/>
          <p:nvPr/>
        </p:nvSpPr>
        <p:spPr>
          <a:xfrm>
            <a:off x="2092325" y="3371854"/>
            <a:ext cx="5126185" cy="1143008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Câu hỏi số 15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7" name="Google Shape;63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7850" y="3105150"/>
            <a:ext cx="785813" cy="73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03452" y="6057100"/>
            <a:ext cx="764275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63565" y="6057101"/>
            <a:ext cx="757542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09502" y="5956944"/>
            <a:ext cx="731520" cy="7315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1" name="Google Shape;641;p17"/>
          <p:cNvGrpSpPr/>
          <p:nvPr/>
        </p:nvGrpSpPr>
        <p:grpSpPr>
          <a:xfrm>
            <a:off x="233368" y="152355"/>
            <a:ext cx="1732073" cy="1716000"/>
            <a:chOff x="325585" y="914400"/>
            <a:chExt cx="1731900" cy="1716000"/>
          </a:xfrm>
        </p:grpSpPr>
        <p:sp>
          <p:nvSpPr>
            <p:cNvPr id="642" name="Google Shape;642;p17"/>
            <p:cNvSpPr/>
            <p:nvPr/>
          </p:nvSpPr>
          <p:spPr>
            <a:xfrm>
              <a:off x="325585" y="914400"/>
              <a:ext cx="1731900" cy="17160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43" name="Google Shape;643;p1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25585" y="914400"/>
              <a:ext cx="1639804" cy="163980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9" name="Google Shape;649;p18"/>
          <p:cNvCxnSpPr/>
          <p:nvPr/>
        </p:nvCxnSpPr>
        <p:spPr>
          <a:xfrm rot="10800000">
            <a:off x="-14288" y="6321425"/>
            <a:ext cx="2068513" cy="0"/>
          </a:xfrm>
          <a:prstGeom prst="straightConnector1">
            <a:avLst/>
          </a:prstGeom>
          <a:noFill/>
          <a:ln w="635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650" name="Google Shape;650;p18"/>
          <p:cNvCxnSpPr/>
          <p:nvPr/>
        </p:nvCxnSpPr>
        <p:spPr>
          <a:xfrm rot="10800000">
            <a:off x="7075488" y="6321425"/>
            <a:ext cx="2068512" cy="0"/>
          </a:xfrm>
          <a:prstGeom prst="straightConnector1">
            <a:avLst/>
          </a:prstGeom>
          <a:noFill/>
          <a:ln w="635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651" name="Google Shape;651;p18"/>
          <p:cNvSpPr/>
          <p:nvPr/>
        </p:nvSpPr>
        <p:spPr>
          <a:xfrm>
            <a:off x="2026230" y="5867399"/>
            <a:ext cx="5126185" cy="90747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PHẦN THƯỞNG CỦA BẠN LÀ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100,000,000 Vnđ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6" name="Google Shape;656;p19"/>
          <p:cNvCxnSpPr/>
          <p:nvPr/>
        </p:nvCxnSpPr>
        <p:spPr>
          <a:xfrm rot="10800000">
            <a:off x="-14288" y="6321425"/>
            <a:ext cx="2068513" cy="0"/>
          </a:xfrm>
          <a:prstGeom prst="straightConnector1">
            <a:avLst/>
          </a:prstGeom>
          <a:noFill/>
          <a:ln w="635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657" name="Google Shape;657;p19"/>
          <p:cNvCxnSpPr/>
          <p:nvPr/>
        </p:nvCxnSpPr>
        <p:spPr>
          <a:xfrm rot="10800000">
            <a:off x="7075488" y="6321425"/>
            <a:ext cx="2068512" cy="0"/>
          </a:xfrm>
          <a:prstGeom prst="straightConnector1">
            <a:avLst/>
          </a:prstGeom>
          <a:noFill/>
          <a:ln w="635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658" name="Google Shape;658;p19"/>
          <p:cNvSpPr/>
          <p:nvPr/>
        </p:nvSpPr>
        <p:spPr>
          <a:xfrm>
            <a:off x="2026230" y="5867399"/>
            <a:ext cx="5126185" cy="90747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PHẦN THƯỞNG CỦA BẠN LÀ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2,000,000 Vnđ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3" name="Google Shape;663;p20"/>
          <p:cNvCxnSpPr/>
          <p:nvPr/>
        </p:nvCxnSpPr>
        <p:spPr>
          <a:xfrm rot="10800000">
            <a:off x="-14288" y="6321425"/>
            <a:ext cx="2068513" cy="0"/>
          </a:xfrm>
          <a:prstGeom prst="straightConnector1">
            <a:avLst/>
          </a:prstGeom>
          <a:noFill/>
          <a:ln w="635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664" name="Google Shape;664;p20"/>
          <p:cNvCxnSpPr/>
          <p:nvPr/>
        </p:nvCxnSpPr>
        <p:spPr>
          <a:xfrm rot="10800000">
            <a:off x="7075488" y="6321425"/>
            <a:ext cx="2068512" cy="0"/>
          </a:xfrm>
          <a:prstGeom prst="straightConnector1">
            <a:avLst/>
          </a:prstGeom>
          <a:noFill/>
          <a:ln w="635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665" name="Google Shape;665;p20"/>
          <p:cNvSpPr/>
          <p:nvPr/>
        </p:nvSpPr>
        <p:spPr>
          <a:xfrm>
            <a:off x="2026230" y="5867399"/>
            <a:ext cx="5126185" cy="90747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PHẦN THƯỞNG CỦA BẠN LÀ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3,000,000 Vnđ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3"/>
          <p:cNvGrpSpPr/>
          <p:nvPr/>
        </p:nvGrpSpPr>
        <p:grpSpPr>
          <a:xfrm>
            <a:off x="233363" y="152400"/>
            <a:ext cx="1731962" cy="1716088"/>
            <a:chOff x="325585" y="914400"/>
            <a:chExt cx="1731815" cy="1716004"/>
          </a:xfrm>
        </p:grpSpPr>
        <p:sp>
          <p:nvSpPr>
            <p:cNvPr id="176" name="Google Shape;176;p3"/>
            <p:cNvSpPr/>
            <p:nvPr/>
          </p:nvSpPr>
          <p:spPr>
            <a:xfrm>
              <a:off x="325585" y="914400"/>
              <a:ext cx="1731815" cy="1716004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7" name="Google Shape;177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25585" y="914400"/>
              <a:ext cx="1639804" cy="163980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8" name="Google Shape;178;p3"/>
          <p:cNvSpPr/>
          <p:nvPr/>
        </p:nvSpPr>
        <p:spPr>
          <a:xfrm>
            <a:off x="111125" y="1944688"/>
            <a:ext cx="1981200" cy="5699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điểm</a:t>
            </a:r>
            <a:endParaRPr/>
          </a:p>
        </p:txBody>
      </p:sp>
      <p:sp>
        <p:nvSpPr>
          <p:cNvPr id="179" name="Google Shape;179;p3"/>
          <p:cNvSpPr/>
          <p:nvPr/>
        </p:nvSpPr>
        <p:spPr>
          <a:xfrm>
            <a:off x="1873809" y="4601393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1800" dirty="0">
                <a:solidFill>
                  <a:schemeClr val="bg1"/>
                </a:solidFill>
              </a:rPr>
              <a:t> </a:t>
            </a:r>
            <a:r>
              <a:rPr lang="en-US" sz="1800" dirty="0" smtClean="0">
                <a:solidFill>
                  <a:schemeClr val="bg1"/>
                </a:solidFill>
              </a:rPr>
              <a:t>A:20-10-1929</a:t>
            </a:r>
            <a:endParaRPr sz="18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3"/>
          <p:cNvSpPr/>
          <p:nvPr/>
        </p:nvSpPr>
        <p:spPr>
          <a:xfrm>
            <a:off x="1873809" y="5277673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C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: 8 – 3 - 1945 </a:t>
            </a:r>
            <a:endParaRPr sz="1800" b="1" i="0" u="none" strike="noStrike" cap="none" dirty="0">
              <a:solidFill>
                <a:srgbClr val="FFFFFF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3"/>
          <p:cNvSpPr/>
          <p:nvPr/>
        </p:nvSpPr>
        <p:spPr>
          <a:xfrm>
            <a:off x="4740834" y="4591868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B:20-10-1930</a:t>
            </a:r>
            <a:endParaRPr lang="en-US" sz="18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3"/>
          <p:cNvSpPr/>
          <p:nvPr/>
        </p:nvSpPr>
        <p:spPr>
          <a:xfrm>
            <a:off x="4740834" y="5277673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D:  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3"/>
          <p:cNvSpPr/>
          <p:nvPr/>
        </p:nvSpPr>
        <p:spPr>
          <a:xfrm>
            <a:off x="2057253" y="3203571"/>
            <a:ext cx="5126185" cy="1143008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18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Câu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hỏi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số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r>
              <a:rPr lang="en-US" sz="1800" b="1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800" b="1" dirty="0" err="1">
                <a:solidFill>
                  <a:schemeClr val="bg1"/>
                </a:solidFill>
              </a:rPr>
              <a:t>Ngày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thành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lập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Hội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Liên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hiệp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Phụ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nữ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>
                <a:solidFill>
                  <a:schemeClr val="bg1"/>
                </a:solidFill>
              </a:rPr>
              <a:t>Việt</a:t>
            </a:r>
            <a:r>
              <a:rPr lang="en-US" sz="1800" b="1" dirty="0">
                <a:solidFill>
                  <a:schemeClr val="bg1"/>
                </a:solidFill>
              </a:rPr>
              <a:t> Nam </a:t>
            </a:r>
            <a:r>
              <a:rPr lang="en-US" sz="1800" b="1" dirty="0" err="1">
                <a:solidFill>
                  <a:schemeClr val="bg1"/>
                </a:solidFill>
              </a:rPr>
              <a:t>là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ngày</a:t>
            </a:r>
            <a:r>
              <a:rPr lang="en-US" sz="1800" b="1" dirty="0" smtClean="0">
                <a:solidFill>
                  <a:schemeClr val="bg1"/>
                </a:solidFill>
              </a:rPr>
              <a:t>?</a:t>
            </a:r>
            <a:endParaRPr sz="1800" b="1" i="0" u="none" strike="noStrike" cap="none" dirty="0">
              <a:solidFill>
                <a:schemeClr val="bg1"/>
              </a:solidFill>
              <a:highlight>
                <a:srgbClr val="FF0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4" name="Google Shape;184;p3"/>
          <p:cNvGrpSpPr/>
          <p:nvPr/>
        </p:nvGrpSpPr>
        <p:grpSpPr>
          <a:xfrm>
            <a:off x="-11113" y="2879111"/>
            <a:ext cx="9155113" cy="1722076"/>
            <a:chOff x="-11113" y="3028685"/>
            <a:chExt cx="9155113" cy="1721852"/>
          </a:xfrm>
        </p:grpSpPr>
        <p:cxnSp>
          <p:nvCxnSpPr>
            <p:cNvPr id="185" name="Google Shape;185;p3"/>
            <p:cNvCxnSpPr/>
            <p:nvPr/>
          </p:nvCxnSpPr>
          <p:spPr>
            <a:xfrm rot="10800000">
              <a:off x="-11113" y="3924533"/>
              <a:ext cx="2068513" cy="0"/>
            </a:xfrm>
            <a:prstGeom prst="straightConnector1">
              <a:avLst/>
            </a:prstGeom>
            <a:noFill/>
            <a:ln w="635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</p:cxnSp>
        <p:cxnSp>
          <p:nvCxnSpPr>
            <p:cNvPr id="186" name="Google Shape;186;p3"/>
            <p:cNvCxnSpPr/>
            <p:nvPr/>
          </p:nvCxnSpPr>
          <p:spPr>
            <a:xfrm rot="10800000">
              <a:off x="7183438" y="3924533"/>
              <a:ext cx="1960562" cy="0"/>
            </a:xfrm>
            <a:prstGeom prst="straightConnector1">
              <a:avLst/>
            </a:prstGeom>
            <a:noFill/>
            <a:ln w="635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</p:cxnSp>
        <p:sp>
          <p:nvSpPr>
            <p:cNvPr id="187" name="Google Shape;187;p3"/>
            <p:cNvSpPr/>
            <p:nvPr/>
          </p:nvSpPr>
          <p:spPr>
            <a:xfrm rot="2700000">
              <a:off x="403305" y="3281599"/>
              <a:ext cx="1219042" cy="1216025"/>
            </a:xfrm>
            <a:prstGeom prst="diagStripe">
              <a:avLst>
                <a:gd name="adj" fmla="val 82266"/>
              </a:avLst>
            </a:prstGeom>
            <a:solidFill>
              <a:schemeClr val="accent6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8" name="Google Shape;188;p3"/>
            <p:cNvGrpSpPr/>
            <p:nvPr/>
          </p:nvGrpSpPr>
          <p:grpSpPr>
            <a:xfrm>
              <a:off x="106362" y="3121362"/>
              <a:ext cx="1798638" cy="827088"/>
              <a:chOff x="-243489" y="4092830"/>
              <a:chExt cx="1798477" cy="826842"/>
            </a:xfrm>
          </p:grpSpPr>
          <p:pic>
            <p:nvPicPr>
              <p:cNvPr id="189" name="Google Shape;189;p3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-243489" y="4092830"/>
                <a:ext cx="1798477" cy="82684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90" name="Google Shape;190;p3"/>
              <p:cNvSpPr/>
              <p:nvPr/>
            </p:nvSpPr>
            <p:spPr>
              <a:xfrm>
                <a:off x="315262" y="4126154"/>
                <a:ext cx="679389" cy="679160"/>
              </a:xfrm>
              <a:prstGeom prst="ellipse">
                <a:avLst/>
              </a:prstGeom>
              <a:solidFill>
                <a:schemeClr val="lt1"/>
              </a:solidFill>
              <a:ln w="254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91" name="Google Shape;191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8883" y="3005138"/>
            <a:ext cx="731520" cy="681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55866" y="5976822"/>
            <a:ext cx="764275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78108" y="5984878"/>
            <a:ext cx="757542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185201" y="5966041"/>
            <a:ext cx="739927" cy="7315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" name="Google Shape;195;p3"/>
          <p:cNvGrpSpPr/>
          <p:nvPr/>
        </p:nvGrpSpPr>
        <p:grpSpPr>
          <a:xfrm>
            <a:off x="6858000" y="152400"/>
            <a:ext cx="582613" cy="2667000"/>
            <a:chOff x="5985076" y="228600"/>
            <a:chExt cx="581892" cy="2590800"/>
          </a:xfrm>
        </p:grpSpPr>
        <p:sp>
          <p:nvSpPr>
            <p:cNvPr id="196" name="Google Shape;196;p3"/>
            <p:cNvSpPr/>
            <p:nvPr/>
          </p:nvSpPr>
          <p:spPr>
            <a:xfrm>
              <a:off x="6029325" y="672737"/>
              <a:ext cx="493395" cy="2146663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5985076" y="228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/>
            </a:p>
          </p:txBody>
        </p:sp>
      </p:grpSp>
      <p:grpSp>
        <p:nvGrpSpPr>
          <p:cNvPr id="198" name="Google Shape;198;p3"/>
          <p:cNvGrpSpPr/>
          <p:nvPr/>
        </p:nvGrpSpPr>
        <p:grpSpPr>
          <a:xfrm>
            <a:off x="7378700" y="1700162"/>
            <a:ext cx="582613" cy="1119237"/>
            <a:chOff x="6506093" y="2419350"/>
            <a:chExt cx="581892" cy="400050"/>
          </a:xfrm>
        </p:grpSpPr>
        <p:sp>
          <p:nvSpPr>
            <p:cNvPr id="199" name="Google Shape;199;p3"/>
            <p:cNvSpPr/>
            <p:nvPr/>
          </p:nvSpPr>
          <p:spPr>
            <a:xfrm>
              <a:off x="6550342" y="2589881"/>
              <a:ext cx="493395" cy="229519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6506093" y="2419350"/>
              <a:ext cx="581892" cy="95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/>
            </a:p>
          </p:txBody>
        </p:sp>
      </p:grpSp>
      <p:grpSp>
        <p:nvGrpSpPr>
          <p:cNvPr id="201" name="Google Shape;201;p3"/>
          <p:cNvGrpSpPr/>
          <p:nvPr/>
        </p:nvGrpSpPr>
        <p:grpSpPr>
          <a:xfrm>
            <a:off x="7905749" y="1509713"/>
            <a:ext cx="581025" cy="1320800"/>
            <a:chOff x="7032480" y="1524000"/>
            <a:chExt cx="581892" cy="1321148"/>
          </a:xfrm>
        </p:grpSpPr>
        <p:sp>
          <p:nvSpPr>
            <p:cNvPr id="202" name="Google Shape;202;p3"/>
            <p:cNvSpPr/>
            <p:nvPr/>
          </p:nvSpPr>
          <p:spPr>
            <a:xfrm>
              <a:off x="7085040" y="1944603"/>
              <a:ext cx="493395" cy="900545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3"/>
            <p:cNvSpPr/>
            <p:nvPr/>
          </p:nvSpPr>
          <p:spPr>
            <a:xfrm>
              <a:off x="7032480" y="1524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/>
            </a:p>
          </p:txBody>
        </p:sp>
      </p:grpSp>
      <p:grpSp>
        <p:nvGrpSpPr>
          <p:cNvPr id="204" name="Google Shape;204;p3"/>
          <p:cNvGrpSpPr/>
          <p:nvPr/>
        </p:nvGrpSpPr>
        <p:grpSpPr>
          <a:xfrm>
            <a:off x="8488363" y="1128713"/>
            <a:ext cx="585787" cy="1716087"/>
            <a:chOff x="7614978" y="1143000"/>
            <a:chExt cx="586914" cy="1716004"/>
          </a:xfrm>
        </p:grpSpPr>
        <p:sp>
          <p:nvSpPr>
            <p:cNvPr id="205" name="Google Shape;205;p3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7620000" y="1143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/>
            </a:p>
          </p:txBody>
        </p:sp>
      </p:grpSp>
      <p:pic>
        <p:nvPicPr>
          <p:cNvPr id="207" name="Google Shape;207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52530" y="5957518"/>
            <a:ext cx="731520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">
            <a:hlinkClick r:id="rId11" action="ppaction://hlinksldjump"/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709502" y="5956944"/>
            <a:ext cx="731520" cy="7315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9" name="Google Shape;209;p3"/>
          <p:cNvCxnSpPr/>
          <p:nvPr/>
        </p:nvCxnSpPr>
        <p:spPr>
          <a:xfrm>
            <a:off x="6887936" y="2847067"/>
            <a:ext cx="2241550" cy="15875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37" name="Google Shape;180;p3"/>
          <p:cNvSpPr/>
          <p:nvPr/>
        </p:nvSpPr>
        <p:spPr>
          <a:xfrm>
            <a:off x="4740834" y="527767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C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+mj-lt"/>
                <a:ea typeface="Calibri"/>
                <a:cs typeface="Calibri"/>
                <a:sym typeface="Calibri"/>
              </a:rPr>
              <a:t>: 8 – 3 - 1975 </a:t>
            </a:r>
            <a:endParaRPr sz="1800" b="1" i="0" u="none" strike="noStrike" cap="none" dirty="0">
              <a:solidFill>
                <a:srgbClr val="FFFFFF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0" name="Google Shape;670;p21"/>
          <p:cNvCxnSpPr/>
          <p:nvPr/>
        </p:nvCxnSpPr>
        <p:spPr>
          <a:xfrm rot="10800000">
            <a:off x="-14288" y="6321425"/>
            <a:ext cx="2068513" cy="0"/>
          </a:xfrm>
          <a:prstGeom prst="straightConnector1">
            <a:avLst/>
          </a:prstGeom>
          <a:noFill/>
          <a:ln w="635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671" name="Google Shape;671;p21"/>
          <p:cNvCxnSpPr/>
          <p:nvPr/>
        </p:nvCxnSpPr>
        <p:spPr>
          <a:xfrm rot="10800000">
            <a:off x="7075488" y="6321425"/>
            <a:ext cx="2068512" cy="0"/>
          </a:xfrm>
          <a:prstGeom prst="straightConnector1">
            <a:avLst/>
          </a:prstGeom>
          <a:noFill/>
          <a:ln w="635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672" name="Google Shape;672;p21"/>
          <p:cNvSpPr/>
          <p:nvPr/>
        </p:nvSpPr>
        <p:spPr>
          <a:xfrm>
            <a:off x="2026230" y="5867399"/>
            <a:ext cx="5126185" cy="90747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PHẦN THƯỞNG CỦA BẠN LÀ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6,000,000 Vnđ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7" name="Google Shape;677;p22"/>
          <p:cNvCxnSpPr/>
          <p:nvPr/>
        </p:nvCxnSpPr>
        <p:spPr>
          <a:xfrm rot="10800000">
            <a:off x="-14288" y="6321425"/>
            <a:ext cx="2068513" cy="0"/>
          </a:xfrm>
          <a:prstGeom prst="straightConnector1">
            <a:avLst/>
          </a:prstGeom>
          <a:noFill/>
          <a:ln w="635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678" name="Google Shape;678;p22"/>
          <p:cNvCxnSpPr/>
          <p:nvPr/>
        </p:nvCxnSpPr>
        <p:spPr>
          <a:xfrm rot="10800000">
            <a:off x="7075488" y="6321425"/>
            <a:ext cx="2068512" cy="0"/>
          </a:xfrm>
          <a:prstGeom prst="straightConnector1">
            <a:avLst/>
          </a:prstGeom>
          <a:noFill/>
          <a:ln w="635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679" name="Google Shape;679;p22"/>
          <p:cNvSpPr/>
          <p:nvPr/>
        </p:nvSpPr>
        <p:spPr>
          <a:xfrm>
            <a:off x="2026230" y="5867399"/>
            <a:ext cx="5126185" cy="90747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PHẦN THƯỞNG CỦA BẠN LÀ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10,000,000 Vnđ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4" name="Google Shape;684;p23"/>
          <p:cNvCxnSpPr/>
          <p:nvPr/>
        </p:nvCxnSpPr>
        <p:spPr>
          <a:xfrm rot="10800000">
            <a:off x="-14288" y="6321425"/>
            <a:ext cx="2068513" cy="0"/>
          </a:xfrm>
          <a:prstGeom prst="straightConnector1">
            <a:avLst/>
          </a:prstGeom>
          <a:noFill/>
          <a:ln w="635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685" name="Google Shape;685;p23"/>
          <p:cNvCxnSpPr/>
          <p:nvPr/>
        </p:nvCxnSpPr>
        <p:spPr>
          <a:xfrm rot="10800000">
            <a:off x="7075488" y="6321425"/>
            <a:ext cx="2068512" cy="0"/>
          </a:xfrm>
          <a:prstGeom prst="straightConnector1">
            <a:avLst/>
          </a:prstGeom>
          <a:noFill/>
          <a:ln w="635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686" name="Google Shape;686;p23"/>
          <p:cNvSpPr/>
          <p:nvPr/>
        </p:nvSpPr>
        <p:spPr>
          <a:xfrm>
            <a:off x="2026230" y="5867399"/>
            <a:ext cx="5126185" cy="90747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PHẦN THƯỞNG CỦA BẠN LÀ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14,000,000 Vnđ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1" name="Google Shape;691;p24"/>
          <p:cNvCxnSpPr/>
          <p:nvPr/>
        </p:nvCxnSpPr>
        <p:spPr>
          <a:xfrm rot="10800000">
            <a:off x="-14288" y="6321425"/>
            <a:ext cx="2068513" cy="0"/>
          </a:xfrm>
          <a:prstGeom prst="straightConnector1">
            <a:avLst/>
          </a:prstGeom>
          <a:noFill/>
          <a:ln w="635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692" name="Google Shape;692;p24"/>
          <p:cNvCxnSpPr/>
          <p:nvPr/>
        </p:nvCxnSpPr>
        <p:spPr>
          <a:xfrm rot="10800000">
            <a:off x="7075488" y="6321425"/>
            <a:ext cx="2068512" cy="0"/>
          </a:xfrm>
          <a:prstGeom prst="straightConnector1">
            <a:avLst/>
          </a:prstGeom>
          <a:noFill/>
          <a:ln w="635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693" name="Google Shape;693;p24"/>
          <p:cNvSpPr/>
          <p:nvPr/>
        </p:nvSpPr>
        <p:spPr>
          <a:xfrm>
            <a:off x="2026230" y="5867399"/>
            <a:ext cx="5126185" cy="90747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PHẦN THƯỞNG CỦA BẠN LÀ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22,000,000 Vnđ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8" name="Google Shape;698;p25"/>
          <p:cNvCxnSpPr/>
          <p:nvPr/>
        </p:nvCxnSpPr>
        <p:spPr>
          <a:xfrm rot="10800000">
            <a:off x="-14288" y="6321425"/>
            <a:ext cx="2068513" cy="0"/>
          </a:xfrm>
          <a:prstGeom prst="straightConnector1">
            <a:avLst/>
          </a:prstGeom>
          <a:noFill/>
          <a:ln w="635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699" name="Google Shape;699;p25"/>
          <p:cNvCxnSpPr/>
          <p:nvPr/>
        </p:nvCxnSpPr>
        <p:spPr>
          <a:xfrm rot="10800000">
            <a:off x="7075488" y="6321425"/>
            <a:ext cx="2068512" cy="0"/>
          </a:xfrm>
          <a:prstGeom prst="straightConnector1">
            <a:avLst/>
          </a:prstGeom>
          <a:noFill/>
          <a:ln w="635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700" name="Google Shape;700;p25"/>
          <p:cNvSpPr/>
          <p:nvPr/>
        </p:nvSpPr>
        <p:spPr>
          <a:xfrm>
            <a:off x="2026230" y="5867399"/>
            <a:ext cx="5126185" cy="90747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PHẦN THƯỞNG CỦA BẠN LÀ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30,000,000 Vnđ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5" name="Google Shape;705;p26"/>
          <p:cNvCxnSpPr/>
          <p:nvPr/>
        </p:nvCxnSpPr>
        <p:spPr>
          <a:xfrm rot="10800000">
            <a:off x="-14288" y="6321425"/>
            <a:ext cx="2068513" cy="0"/>
          </a:xfrm>
          <a:prstGeom prst="straightConnector1">
            <a:avLst/>
          </a:prstGeom>
          <a:noFill/>
          <a:ln w="635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706" name="Google Shape;706;p26"/>
          <p:cNvCxnSpPr/>
          <p:nvPr/>
        </p:nvCxnSpPr>
        <p:spPr>
          <a:xfrm rot="10800000">
            <a:off x="7075488" y="6321425"/>
            <a:ext cx="2068512" cy="0"/>
          </a:xfrm>
          <a:prstGeom prst="straightConnector1">
            <a:avLst/>
          </a:prstGeom>
          <a:noFill/>
          <a:ln w="635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707" name="Google Shape;707;p26"/>
          <p:cNvSpPr/>
          <p:nvPr/>
        </p:nvSpPr>
        <p:spPr>
          <a:xfrm>
            <a:off x="2026230" y="5867399"/>
            <a:ext cx="5126185" cy="90747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PHẦN THƯỞNG CỦA BẠN LÀ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40,000,000 Vnđ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2" name="Google Shape;712;p27"/>
          <p:cNvCxnSpPr/>
          <p:nvPr/>
        </p:nvCxnSpPr>
        <p:spPr>
          <a:xfrm rot="10800000">
            <a:off x="-14288" y="6321425"/>
            <a:ext cx="2068513" cy="0"/>
          </a:xfrm>
          <a:prstGeom prst="straightConnector1">
            <a:avLst/>
          </a:prstGeom>
          <a:noFill/>
          <a:ln w="635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713" name="Google Shape;713;p27"/>
          <p:cNvCxnSpPr/>
          <p:nvPr/>
        </p:nvCxnSpPr>
        <p:spPr>
          <a:xfrm rot="10800000">
            <a:off x="7075488" y="6321425"/>
            <a:ext cx="2068512" cy="0"/>
          </a:xfrm>
          <a:prstGeom prst="straightConnector1">
            <a:avLst/>
          </a:prstGeom>
          <a:noFill/>
          <a:ln w="635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714" name="Google Shape;714;p27"/>
          <p:cNvSpPr/>
          <p:nvPr/>
        </p:nvSpPr>
        <p:spPr>
          <a:xfrm>
            <a:off x="2026230" y="5867399"/>
            <a:ext cx="5126185" cy="90747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PHẦN THƯỞNG CỦA BẠN LÀ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60,000,000 Vnđ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9" name="Google Shape;719;p28"/>
          <p:cNvCxnSpPr/>
          <p:nvPr/>
        </p:nvCxnSpPr>
        <p:spPr>
          <a:xfrm rot="10800000">
            <a:off x="-14288" y="6321425"/>
            <a:ext cx="2068513" cy="0"/>
          </a:xfrm>
          <a:prstGeom prst="straightConnector1">
            <a:avLst/>
          </a:prstGeom>
          <a:noFill/>
          <a:ln w="635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720" name="Google Shape;720;p28"/>
          <p:cNvCxnSpPr/>
          <p:nvPr/>
        </p:nvCxnSpPr>
        <p:spPr>
          <a:xfrm rot="10800000">
            <a:off x="7075488" y="6321425"/>
            <a:ext cx="2068512" cy="0"/>
          </a:xfrm>
          <a:prstGeom prst="straightConnector1">
            <a:avLst/>
          </a:prstGeom>
          <a:noFill/>
          <a:ln w="635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721" name="Google Shape;721;p28"/>
          <p:cNvSpPr/>
          <p:nvPr/>
        </p:nvSpPr>
        <p:spPr>
          <a:xfrm>
            <a:off x="2026230" y="5867399"/>
            <a:ext cx="5126185" cy="90747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PHẦN THƯỞNG CỦA BẠN LÀ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85,000,000 Vnđ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6" name="Google Shape;726;p29"/>
          <p:cNvCxnSpPr/>
          <p:nvPr/>
        </p:nvCxnSpPr>
        <p:spPr>
          <a:xfrm rot="10800000">
            <a:off x="-14288" y="6321425"/>
            <a:ext cx="2068513" cy="0"/>
          </a:xfrm>
          <a:prstGeom prst="straightConnector1">
            <a:avLst/>
          </a:prstGeom>
          <a:noFill/>
          <a:ln w="635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727" name="Google Shape;727;p29"/>
          <p:cNvCxnSpPr/>
          <p:nvPr/>
        </p:nvCxnSpPr>
        <p:spPr>
          <a:xfrm rot="10800000">
            <a:off x="7075488" y="6321425"/>
            <a:ext cx="2068512" cy="0"/>
          </a:xfrm>
          <a:prstGeom prst="straightConnector1">
            <a:avLst/>
          </a:prstGeom>
          <a:noFill/>
          <a:ln w="635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728" name="Google Shape;728;p29"/>
          <p:cNvSpPr/>
          <p:nvPr/>
        </p:nvSpPr>
        <p:spPr>
          <a:xfrm>
            <a:off x="2026230" y="5867399"/>
            <a:ext cx="5126185" cy="90747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CHÚC BẠN MAY MẮN LẦN SAU!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3" name="Google Shape;733;p30"/>
          <p:cNvCxnSpPr/>
          <p:nvPr/>
        </p:nvCxnSpPr>
        <p:spPr>
          <a:xfrm rot="10800000">
            <a:off x="-14288" y="835025"/>
            <a:ext cx="2068513" cy="0"/>
          </a:xfrm>
          <a:prstGeom prst="straightConnector1">
            <a:avLst/>
          </a:prstGeom>
          <a:noFill/>
          <a:ln w="635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734" name="Google Shape;734;p30"/>
          <p:cNvSpPr/>
          <p:nvPr/>
        </p:nvSpPr>
        <p:spPr>
          <a:xfrm>
            <a:off x="2026229" y="381000"/>
            <a:ext cx="5126185" cy="90747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THỂ LỆ TRÒ CHƠI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"/>
          <p:cNvSpPr/>
          <p:nvPr/>
        </p:nvSpPr>
        <p:spPr>
          <a:xfrm>
            <a:off x="111125" y="1944688"/>
            <a:ext cx="1981200" cy="5699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400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điểm</a:t>
            </a:r>
            <a:endParaRPr/>
          </a:p>
        </p:txBody>
      </p:sp>
      <p:grpSp>
        <p:nvGrpSpPr>
          <p:cNvPr id="216" name="Google Shape;216;p4"/>
          <p:cNvGrpSpPr/>
          <p:nvPr/>
        </p:nvGrpSpPr>
        <p:grpSpPr>
          <a:xfrm>
            <a:off x="6858000" y="1792288"/>
            <a:ext cx="582613" cy="1027112"/>
            <a:chOff x="5985076" y="228600"/>
            <a:chExt cx="581892" cy="2590800"/>
          </a:xfrm>
        </p:grpSpPr>
        <p:sp>
          <p:nvSpPr>
            <p:cNvPr id="217" name="Google Shape;217;p4"/>
            <p:cNvSpPr/>
            <p:nvPr/>
          </p:nvSpPr>
          <p:spPr>
            <a:xfrm>
              <a:off x="6029325" y="1089536"/>
              <a:ext cx="493395" cy="1729864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985076" y="228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/>
            </a:p>
          </p:txBody>
        </p:sp>
      </p:grpSp>
      <p:grpSp>
        <p:nvGrpSpPr>
          <p:cNvPr id="219" name="Google Shape;219;p4"/>
          <p:cNvGrpSpPr/>
          <p:nvPr/>
        </p:nvGrpSpPr>
        <p:grpSpPr>
          <a:xfrm>
            <a:off x="7378700" y="152400"/>
            <a:ext cx="582613" cy="2667000"/>
            <a:chOff x="6506093" y="2419350"/>
            <a:chExt cx="581892" cy="400050"/>
          </a:xfrm>
        </p:grpSpPr>
        <p:sp>
          <p:nvSpPr>
            <p:cNvPr id="220" name="Google Shape;220;p4"/>
            <p:cNvSpPr/>
            <p:nvPr/>
          </p:nvSpPr>
          <p:spPr>
            <a:xfrm>
              <a:off x="6550342" y="2514600"/>
              <a:ext cx="493395" cy="304800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6506093" y="2419350"/>
              <a:ext cx="581892" cy="95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/>
            </a:p>
          </p:txBody>
        </p:sp>
      </p:grpSp>
      <p:grpSp>
        <p:nvGrpSpPr>
          <p:cNvPr id="222" name="Google Shape;222;p4"/>
          <p:cNvGrpSpPr/>
          <p:nvPr/>
        </p:nvGrpSpPr>
        <p:grpSpPr>
          <a:xfrm>
            <a:off x="7905749" y="1509713"/>
            <a:ext cx="581025" cy="1320800"/>
            <a:chOff x="7032480" y="1524000"/>
            <a:chExt cx="581892" cy="1321148"/>
          </a:xfrm>
        </p:grpSpPr>
        <p:sp>
          <p:nvSpPr>
            <p:cNvPr id="223" name="Google Shape;223;p4"/>
            <p:cNvSpPr/>
            <p:nvPr/>
          </p:nvSpPr>
          <p:spPr>
            <a:xfrm>
              <a:off x="7085040" y="1944603"/>
              <a:ext cx="493395" cy="900545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4"/>
            <p:cNvSpPr/>
            <p:nvPr/>
          </p:nvSpPr>
          <p:spPr>
            <a:xfrm>
              <a:off x="7032480" y="1524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/>
            </a:p>
          </p:txBody>
        </p:sp>
      </p:grpSp>
      <p:grpSp>
        <p:nvGrpSpPr>
          <p:cNvPr id="225" name="Google Shape;225;p4"/>
          <p:cNvGrpSpPr/>
          <p:nvPr/>
        </p:nvGrpSpPr>
        <p:grpSpPr>
          <a:xfrm>
            <a:off x="8488363" y="1128713"/>
            <a:ext cx="585787" cy="1716087"/>
            <a:chOff x="7614978" y="1143000"/>
            <a:chExt cx="586914" cy="1716004"/>
          </a:xfrm>
        </p:grpSpPr>
        <p:sp>
          <p:nvSpPr>
            <p:cNvPr id="226" name="Google Shape;226;p4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4"/>
            <p:cNvSpPr/>
            <p:nvPr/>
          </p:nvSpPr>
          <p:spPr>
            <a:xfrm>
              <a:off x="7620000" y="1143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/>
            </a:p>
          </p:txBody>
        </p:sp>
      </p:grpSp>
      <p:cxnSp>
        <p:nvCxnSpPr>
          <p:cNvPr id="228" name="Google Shape;228;p4"/>
          <p:cNvCxnSpPr/>
          <p:nvPr/>
        </p:nvCxnSpPr>
        <p:spPr>
          <a:xfrm>
            <a:off x="6887936" y="2847067"/>
            <a:ext cx="2241550" cy="15875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229" name="Google Shape;229;p4"/>
          <p:cNvSpPr/>
          <p:nvPr/>
        </p:nvSpPr>
        <p:spPr>
          <a:xfrm>
            <a:off x="1905000" y="480059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A: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4"/>
          <p:cNvSpPr/>
          <p:nvPr/>
        </p:nvSpPr>
        <p:spPr>
          <a:xfrm>
            <a:off x="1905000" y="547687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C:</a:t>
            </a: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4"/>
          <p:cNvSpPr/>
          <p:nvPr/>
        </p:nvSpPr>
        <p:spPr>
          <a:xfrm>
            <a:off x="4772025" y="4791067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B:</a:t>
            </a: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4"/>
          <p:cNvSpPr/>
          <p:nvPr/>
        </p:nvSpPr>
        <p:spPr>
          <a:xfrm>
            <a:off x="4772025" y="547687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D: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4"/>
          <p:cNvSpPr/>
          <p:nvPr/>
        </p:nvSpPr>
        <p:spPr>
          <a:xfrm>
            <a:off x="2092325" y="3371854"/>
            <a:ext cx="5126185" cy="1143008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Câu hỏi số 2</a:t>
            </a:r>
            <a:endParaRPr sz="3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163" y="3200400"/>
            <a:ext cx="609600" cy="566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18900" y="6157830"/>
            <a:ext cx="764274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62600" y="6151608"/>
            <a:ext cx="757543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09502" y="5956944"/>
            <a:ext cx="731520" cy="7315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8" name="Google Shape;238;p4"/>
          <p:cNvGrpSpPr/>
          <p:nvPr/>
        </p:nvGrpSpPr>
        <p:grpSpPr>
          <a:xfrm>
            <a:off x="233368" y="152355"/>
            <a:ext cx="1732073" cy="1716000"/>
            <a:chOff x="325585" y="914400"/>
            <a:chExt cx="1731900" cy="1716000"/>
          </a:xfrm>
        </p:grpSpPr>
        <p:sp>
          <p:nvSpPr>
            <p:cNvPr id="239" name="Google Shape;239;p4"/>
            <p:cNvSpPr/>
            <p:nvPr/>
          </p:nvSpPr>
          <p:spPr>
            <a:xfrm>
              <a:off x="325585" y="914400"/>
              <a:ext cx="1731900" cy="17160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40" name="Google Shape;240;p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25585" y="914400"/>
              <a:ext cx="1639804" cy="163980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9" name="Google Shape;739;p31"/>
          <p:cNvGrpSpPr/>
          <p:nvPr/>
        </p:nvGrpSpPr>
        <p:grpSpPr>
          <a:xfrm>
            <a:off x="2159000" y="2331003"/>
            <a:ext cx="4826000" cy="2808329"/>
            <a:chOff x="1422400" y="1915790"/>
            <a:chExt cx="4826000" cy="2808610"/>
          </a:xfrm>
        </p:grpSpPr>
        <p:sp>
          <p:nvSpPr>
            <p:cNvPr id="740" name="Google Shape;740;p31"/>
            <p:cNvSpPr/>
            <p:nvPr/>
          </p:nvSpPr>
          <p:spPr>
            <a:xfrm>
              <a:off x="1422400" y="1915790"/>
              <a:ext cx="4826000" cy="2808610"/>
            </a:xfrm>
            <a:prstGeom prst="round1Rect">
              <a:avLst>
                <a:gd name="adj" fmla="val 16667"/>
              </a:avLst>
            </a:prstGeom>
            <a:solidFill>
              <a:schemeClr val="lt1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algn="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41" name="Google Shape;741;p3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7800" y="2006329"/>
              <a:ext cx="914400" cy="850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2" name="Google Shape;742;p3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349500" y="2016542"/>
              <a:ext cx="914400" cy="850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3" name="Google Shape;743;p3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242558" y="1993629"/>
              <a:ext cx="914400" cy="850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4" name="Google Shape;744;p3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165600" y="1991990"/>
              <a:ext cx="914400" cy="850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5" name="Google Shape;745;p3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105400" y="1991990"/>
              <a:ext cx="914400" cy="850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6" name="Google Shape;746;p3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422400" y="2886763"/>
              <a:ext cx="914400" cy="850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7" name="Google Shape;747;p3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2336800" y="2886763"/>
              <a:ext cx="914400" cy="850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8" name="Google Shape;748;p3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293358" y="2886763"/>
              <a:ext cx="914400" cy="850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9" name="Google Shape;749;p31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297814" y="2867713"/>
              <a:ext cx="914400" cy="850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0" name="Google Shape;750;p31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5212214" y="2855590"/>
              <a:ext cx="914400" cy="850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1" name="Google Shape;751;p31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431562" y="3741462"/>
              <a:ext cx="914400" cy="850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2" name="Google Shape;752;p31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2369144" y="3727450"/>
              <a:ext cx="914400" cy="850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3" name="Google Shape;753;p31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3280658" y="3798612"/>
              <a:ext cx="914400" cy="850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4" name="Google Shape;754;p31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4297814" y="3747812"/>
              <a:ext cx="914400" cy="850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5" name="Google Shape;755;p31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5212214" y="3734841"/>
              <a:ext cx="914400" cy="8509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2"/>
          <p:cNvSpPr/>
          <p:nvPr/>
        </p:nvSpPr>
        <p:spPr>
          <a:xfrm>
            <a:off x="3787775" y="860425"/>
            <a:ext cx="1444625" cy="1295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32"/>
          <p:cNvSpPr/>
          <p:nvPr/>
        </p:nvSpPr>
        <p:spPr>
          <a:xfrm>
            <a:off x="3730625" y="590550"/>
            <a:ext cx="1457325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/>
          </a:p>
        </p:txBody>
      </p:sp>
      <p:sp>
        <p:nvSpPr>
          <p:cNvPr id="762" name="Google Shape;762;p32"/>
          <p:cNvSpPr/>
          <p:nvPr/>
        </p:nvSpPr>
        <p:spPr>
          <a:xfrm>
            <a:off x="3795713" y="590550"/>
            <a:ext cx="1457325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/>
          </a:p>
        </p:txBody>
      </p:sp>
      <p:sp>
        <p:nvSpPr>
          <p:cNvPr id="763" name="Google Shape;763;p32"/>
          <p:cNvSpPr/>
          <p:nvPr/>
        </p:nvSpPr>
        <p:spPr>
          <a:xfrm>
            <a:off x="3771900" y="579438"/>
            <a:ext cx="1457325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/>
          </a:p>
        </p:txBody>
      </p:sp>
      <p:sp>
        <p:nvSpPr>
          <p:cNvPr id="764" name="Google Shape;764;p32"/>
          <p:cNvSpPr/>
          <p:nvPr/>
        </p:nvSpPr>
        <p:spPr>
          <a:xfrm>
            <a:off x="3781425" y="558800"/>
            <a:ext cx="1457325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/>
          </a:p>
        </p:txBody>
      </p:sp>
      <p:sp>
        <p:nvSpPr>
          <p:cNvPr id="765" name="Google Shape;765;p32"/>
          <p:cNvSpPr/>
          <p:nvPr/>
        </p:nvSpPr>
        <p:spPr>
          <a:xfrm>
            <a:off x="3816350" y="544513"/>
            <a:ext cx="1457325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/>
          </a:p>
        </p:txBody>
      </p:sp>
      <p:sp>
        <p:nvSpPr>
          <p:cNvPr id="766" name="Google Shape;766;p32"/>
          <p:cNvSpPr/>
          <p:nvPr/>
        </p:nvSpPr>
        <p:spPr>
          <a:xfrm>
            <a:off x="3781425" y="558800"/>
            <a:ext cx="1457325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/>
          </a:p>
        </p:txBody>
      </p:sp>
      <p:sp>
        <p:nvSpPr>
          <p:cNvPr id="767" name="Google Shape;767;p32"/>
          <p:cNvSpPr/>
          <p:nvPr/>
        </p:nvSpPr>
        <p:spPr>
          <a:xfrm>
            <a:off x="3795713" y="555625"/>
            <a:ext cx="1457325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/>
          </a:p>
        </p:txBody>
      </p:sp>
      <p:sp>
        <p:nvSpPr>
          <p:cNvPr id="768" name="Google Shape;768;p32"/>
          <p:cNvSpPr/>
          <p:nvPr/>
        </p:nvSpPr>
        <p:spPr>
          <a:xfrm>
            <a:off x="3786188" y="568325"/>
            <a:ext cx="1457325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/>
          </a:p>
        </p:txBody>
      </p:sp>
      <p:sp>
        <p:nvSpPr>
          <p:cNvPr id="769" name="Google Shape;769;p32"/>
          <p:cNvSpPr/>
          <p:nvPr/>
        </p:nvSpPr>
        <p:spPr>
          <a:xfrm>
            <a:off x="3816350" y="558800"/>
            <a:ext cx="1457325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/>
          </a:p>
        </p:txBody>
      </p:sp>
      <p:sp>
        <p:nvSpPr>
          <p:cNvPr id="770" name="Google Shape;770;p32"/>
          <p:cNvSpPr/>
          <p:nvPr/>
        </p:nvSpPr>
        <p:spPr>
          <a:xfrm>
            <a:off x="3506788" y="571500"/>
            <a:ext cx="1914525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/>
          </a:p>
        </p:txBody>
      </p:sp>
      <p:sp>
        <p:nvSpPr>
          <p:cNvPr id="771" name="Google Shape;771;p32"/>
          <p:cNvSpPr/>
          <p:nvPr/>
        </p:nvSpPr>
        <p:spPr>
          <a:xfrm>
            <a:off x="3557588" y="563563"/>
            <a:ext cx="1914525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</a:t>
            </a:r>
            <a:endParaRPr/>
          </a:p>
        </p:txBody>
      </p:sp>
      <p:sp>
        <p:nvSpPr>
          <p:cNvPr id="772" name="Google Shape;772;p32"/>
          <p:cNvSpPr/>
          <p:nvPr/>
        </p:nvSpPr>
        <p:spPr>
          <a:xfrm>
            <a:off x="3551238" y="584200"/>
            <a:ext cx="1914525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</a:t>
            </a:r>
            <a:endParaRPr/>
          </a:p>
        </p:txBody>
      </p:sp>
      <p:sp>
        <p:nvSpPr>
          <p:cNvPr id="773" name="Google Shape;773;p32"/>
          <p:cNvSpPr/>
          <p:nvPr/>
        </p:nvSpPr>
        <p:spPr>
          <a:xfrm>
            <a:off x="3567113" y="576263"/>
            <a:ext cx="1914525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</a:t>
            </a:r>
            <a:endParaRPr/>
          </a:p>
        </p:txBody>
      </p:sp>
      <p:sp>
        <p:nvSpPr>
          <p:cNvPr id="774" name="Google Shape;774;p32"/>
          <p:cNvSpPr/>
          <p:nvPr/>
        </p:nvSpPr>
        <p:spPr>
          <a:xfrm>
            <a:off x="3544888" y="593725"/>
            <a:ext cx="1914525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</a:t>
            </a:r>
            <a:endParaRPr/>
          </a:p>
        </p:txBody>
      </p:sp>
      <p:sp>
        <p:nvSpPr>
          <p:cNvPr id="775" name="Google Shape;775;p32"/>
          <p:cNvSpPr/>
          <p:nvPr/>
        </p:nvSpPr>
        <p:spPr>
          <a:xfrm>
            <a:off x="3548063" y="579438"/>
            <a:ext cx="1914525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</a:t>
            </a:r>
            <a:endParaRPr/>
          </a:p>
        </p:txBody>
      </p:sp>
      <p:sp>
        <p:nvSpPr>
          <p:cNvPr id="776" name="Google Shape;776;p32"/>
          <p:cNvSpPr/>
          <p:nvPr/>
        </p:nvSpPr>
        <p:spPr>
          <a:xfrm>
            <a:off x="3544888" y="579438"/>
            <a:ext cx="1914525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endParaRPr/>
          </a:p>
        </p:txBody>
      </p:sp>
      <p:sp>
        <p:nvSpPr>
          <p:cNvPr id="777" name="Google Shape;777;p32"/>
          <p:cNvSpPr/>
          <p:nvPr/>
        </p:nvSpPr>
        <p:spPr>
          <a:xfrm>
            <a:off x="3557588" y="581025"/>
            <a:ext cx="1914525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</a:t>
            </a:r>
            <a:endParaRPr/>
          </a:p>
        </p:txBody>
      </p:sp>
      <p:sp>
        <p:nvSpPr>
          <p:cNvPr id="778" name="Google Shape;778;p32"/>
          <p:cNvSpPr/>
          <p:nvPr/>
        </p:nvSpPr>
        <p:spPr>
          <a:xfrm>
            <a:off x="3557588" y="568325"/>
            <a:ext cx="1914525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</a:t>
            </a:r>
            <a:endParaRPr/>
          </a:p>
        </p:txBody>
      </p:sp>
      <p:sp>
        <p:nvSpPr>
          <p:cNvPr id="779" name="Google Shape;779;p32"/>
          <p:cNvSpPr/>
          <p:nvPr/>
        </p:nvSpPr>
        <p:spPr>
          <a:xfrm>
            <a:off x="3567113" y="576263"/>
            <a:ext cx="1914525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</a:t>
            </a:r>
            <a:endParaRPr/>
          </a:p>
        </p:txBody>
      </p:sp>
      <p:sp>
        <p:nvSpPr>
          <p:cNvPr id="780" name="Google Shape;780;p32"/>
          <p:cNvSpPr/>
          <p:nvPr/>
        </p:nvSpPr>
        <p:spPr>
          <a:xfrm>
            <a:off x="3522663" y="579438"/>
            <a:ext cx="1914525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r>
            <a:endParaRPr/>
          </a:p>
        </p:txBody>
      </p:sp>
      <p:sp>
        <p:nvSpPr>
          <p:cNvPr id="781" name="Google Shape;781;p32"/>
          <p:cNvSpPr/>
          <p:nvPr/>
        </p:nvSpPr>
        <p:spPr>
          <a:xfrm>
            <a:off x="3546475" y="579438"/>
            <a:ext cx="1914525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/>
          </a:p>
        </p:txBody>
      </p:sp>
      <p:sp>
        <p:nvSpPr>
          <p:cNvPr id="782" name="Google Shape;782;p32"/>
          <p:cNvSpPr/>
          <p:nvPr/>
        </p:nvSpPr>
        <p:spPr>
          <a:xfrm>
            <a:off x="3543300" y="579438"/>
            <a:ext cx="1914525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</a:t>
            </a:r>
            <a:endParaRPr/>
          </a:p>
        </p:txBody>
      </p:sp>
      <p:sp>
        <p:nvSpPr>
          <p:cNvPr id="783" name="Google Shape;783;p32"/>
          <p:cNvSpPr/>
          <p:nvPr/>
        </p:nvSpPr>
        <p:spPr>
          <a:xfrm>
            <a:off x="3530600" y="558800"/>
            <a:ext cx="1914525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r>
            <a:endParaRPr/>
          </a:p>
        </p:txBody>
      </p:sp>
      <p:sp>
        <p:nvSpPr>
          <p:cNvPr id="784" name="Google Shape;784;p32"/>
          <p:cNvSpPr/>
          <p:nvPr/>
        </p:nvSpPr>
        <p:spPr>
          <a:xfrm>
            <a:off x="3525838" y="558800"/>
            <a:ext cx="1914525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r>
            <a:endParaRPr/>
          </a:p>
        </p:txBody>
      </p:sp>
      <p:sp>
        <p:nvSpPr>
          <p:cNvPr id="785" name="Google Shape;785;p32"/>
          <p:cNvSpPr/>
          <p:nvPr/>
        </p:nvSpPr>
        <p:spPr>
          <a:xfrm>
            <a:off x="3548063" y="566738"/>
            <a:ext cx="1914525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r>
            <a:endParaRPr/>
          </a:p>
        </p:txBody>
      </p:sp>
      <p:sp>
        <p:nvSpPr>
          <p:cNvPr id="786" name="Google Shape;786;p32"/>
          <p:cNvSpPr/>
          <p:nvPr/>
        </p:nvSpPr>
        <p:spPr>
          <a:xfrm>
            <a:off x="3530600" y="561975"/>
            <a:ext cx="1914525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r>
            <a:endParaRPr/>
          </a:p>
        </p:txBody>
      </p:sp>
      <p:sp>
        <p:nvSpPr>
          <p:cNvPr id="787" name="Google Shape;787;p32"/>
          <p:cNvSpPr/>
          <p:nvPr/>
        </p:nvSpPr>
        <p:spPr>
          <a:xfrm>
            <a:off x="3816350" y="3506888"/>
            <a:ext cx="1914600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32"/>
          <p:cNvSpPr/>
          <p:nvPr/>
        </p:nvSpPr>
        <p:spPr>
          <a:xfrm>
            <a:off x="5005063" y="2923763"/>
            <a:ext cx="1914600" cy="1828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32"/>
          <p:cNvSpPr/>
          <p:nvPr/>
        </p:nvSpPr>
        <p:spPr>
          <a:xfrm>
            <a:off x="2667000" y="2260210"/>
            <a:ext cx="3796056" cy="55919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Hết thời gian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30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1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7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7000"/>
                            </p:stCondLst>
                            <p:childTnLst>
                              <p:par>
                                <p:cTn id="1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0000"/>
                            </p:stCondLst>
                            <p:childTnLst>
                              <p:par>
                                <p:cTn id="1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10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2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33000"/>
                            </p:stCondLst>
                            <p:childTnLst>
                              <p:par>
                                <p:cTn id="2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5" name="Google Shape;795;g6239d61f87_1_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048000"/>
            <a:ext cx="91440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g6239d61f87_1_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579119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sp>
        <p:nvSpPr>
          <p:cNvPr id="797" name="Google Shape;797;g6239d61f87_1_70"/>
          <p:cNvSpPr/>
          <p:nvPr/>
        </p:nvSpPr>
        <p:spPr>
          <a:xfrm>
            <a:off x="7212013" y="5437188"/>
            <a:ext cx="1905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1        200</a:t>
            </a:r>
            <a:endParaRPr/>
          </a:p>
        </p:txBody>
      </p:sp>
      <p:sp>
        <p:nvSpPr>
          <p:cNvPr id="798" name="Google Shape;798;g6239d61f87_1_70"/>
          <p:cNvSpPr/>
          <p:nvPr/>
        </p:nvSpPr>
        <p:spPr>
          <a:xfrm>
            <a:off x="7197725" y="5105400"/>
            <a:ext cx="1905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2        400</a:t>
            </a:r>
            <a:endParaRPr/>
          </a:p>
        </p:txBody>
      </p:sp>
      <p:sp>
        <p:nvSpPr>
          <p:cNvPr id="799" name="Google Shape;799;g6239d61f87_1_70"/>
          <p:cNvSpPr/>
          <p:nvPr/>
        </p:nvSpPr>
        <p:spPr>
          <a:xfrm>
            <a:off x="7197725" y="4724400"/>
            <a:ext cx="1905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3        600</a:t>
            </a:r>
            <a:endParaRPr/>
          </a:p>
        </p:txBody>
      </p:sp>
      <p:sp>
        <p:nvSpPr>
          <p:cNvPr id="800" name="Google Shape;800;g6239d61f87_1_70"/>
          <p:cNvSpPr/>
          <p:nvPr/>
        </p:nvSpPr>
        <p:spPr>
          <a:xfrm>
            <a:off x="7239000" y="4343400"/>
            <a:ext cx="1905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4        1000</a:t>
            </a:r>
            <a:endParaRPr/>
          </a:p>
        </p:txBody>
      </p:sp>
      <p:sp>
        <p:nvSpPr>
          <p:cNvPr id="801" name="Google Shape;801;g6239d61f87_1_70"/>
          <p:cNvSpPr/>
          <p:nvPr/>
        </p:nvSpPr>
        <p:spPr>
          <a:xfrm>
            <a:off x="7294563" y="3962400"/>
            <a:ext cx="1905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5        2,000</a:t>
            </a:r>
            <a:endParaRPr/>
          </a:p>
        </p:txBody>
      </p:sp>
      <p:sp>
        <p:nvSpPr>
          <p:cNvPr id="802" name="Google Shape;802;g6239d61f87_1_70"/>
          <p:cNvSpPr/>
          <p:nvPr/>
        </p:nvSpPr>
        <p:spPr>
          <a:xfrm>
            <a:off x="7280275" y="3581400"/>
            <a:ext cx="1905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6        3,000</a:t>
            </a:r>
            <a:endParaRPr/>
          </a:p>
        </p:txBody>
      </p:sp>
      <p:sp>
        <p:nvSpPr>
          <p:cNvPr id="803" name="Google Shape;803;g6239d61f87_1_70"/>
          <p:cNvSpPr/>
          <p:nvPr/>
        </p:nvSpPr>
        <p:spPr>
          <a:xfrm>
            <a:off x="7280275" y="3276600"/>
            <a:ext cx="1905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7        6,000</a:t>
            </a:r>
            <a:endParaRPr/>
          </a:p>
        </p:txBody>
      </p:sp>
      <p:sp>
        <p:nvSpPr>
          <p:cNvPr id="804" name="Google Shape;804;g6239d61f87_1_70"/>
          <p:cNvSpPr/>
          <p:nvPr/>
        </p:nvSpPr>
        <p:spPr>
          <a:xfrm>
            <a:off x="7294563" y="2895600"/>
            <a:ext cx="1905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8        10,000</a:t>
            </a:r>
            <a:endParaRPr/>
          </a:p>
        </p:txBody>
      </p:sp>
      <p:sp>
        <p:nvSpPr>
          <p:cNvPr id="805" name="Google Shape;805;g6239d61f87_1_70"/>
          <p:cNvSpPr/>
          <p:nvPr/>
        </p:nvSpPr>
        <p:spPr>
          <a:xfrm>
            <a:off x="7294563" y="2514600"/>
            <a:ext cx="1905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9        14,000</a:t>
            </a:r>
            <a:endParaRPr/>
          </a:p>
        </p:txBody>
      </p:sp>
      <p:sp>
        <p:nvSpPr>
          <p:cNvPr id="806" name="Google Shape;806;g6239d61f87_1_70"/>
          <p:cNvSpPr/>
          <p:nvPr/>
        </p:nvSpPr>
        <p:spPr>
          <a:xfrm>
            <a:off x="7239000" y="2133600"/>
            <a:ext cx="1905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10        20,000</a:t>
            </a:r>
            <a:endParaRPr/>
          </a:p>
        </p:txBody>
      </p:sp>
      <p:sp>
        <p:nvSpPr>
          <p:cNvPr id="807" name="Google Shape;807;g6239d61f87_1_70"/>
          <p:cNvSpPr/>
          <p:nvPr/>
        </p:nvSpPr>
        <p:spPr>
          <a:xfrm>
            <a:off x="7239000" y="1752600"/>
            <a:ext cx="1905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11        30,000</a:t>
            </a:r>
            <a:endParaRPr/>
          </a:p>
        </p:txBody>
      </p:sp>
      <p:sp>
        <p:nvSpPr>
          <p:cNvPr id="808" name="Google Shape;808;g6239d61f87_1_70"/>
          <p:cNvSpPr/>
          <p:nvPr/>
        </p:nvSpPr>
        <p:spPr>
          <a:xfrm>
            <a:off x="7224713" y="1447800"/>
            <a:ext cx="1905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12        40,000</a:t>
            </a:r>
            <a:endParaRPr/>
          </a:p>
        </p:txBody>
      </p:sp>
      <p:sp>
        <p:nvSpPr>
          <p:cNvPr id="809" name="Google Shape;809;g6239d61f87_1_70"/>
          <p:cNvSpPr/>
          <p:nvPr/>
        </p:nvSpPr>
        <p:spPr>
          <a:xfrm>
            <a:off x="7224713" y="1066800"/>
            <a:ext cx="1905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13        60,000</a:t>
            </a:r>
            <a:endParaRPr/>
          </a:p>
        </p:txBody>
      </p:sp>
      <p:sp>
        <p:nvSpPr>
          <p:cNvPr id="810" name="Google Shape;810;g6239d61f87_1_70"/>
          <p:cNvSpPr/>
          <p:nvPr/>
        </p:nvSpPr>
        <p:spPr>
          <a:xfrm>
            <a:off x="7218363" y="685800"/>
            <a:ext cx="1905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14        85,000</a:t>
            </a:r>
            <a:endParaRPr/>
          </a:p>
        </p:txBody>
      </p:sp>
      <p:sp>
        <p:nvSpPr>
          <p:cNvPr id="811" name="Google Shape;811;g6239d61f87_1_70"/>
          <p:cNvSpPr/>
          <p:nvPr/>
        </p:nvSpPr>
        <p:spPr>
          <a:xfrm>
            <a:off x="7239000" y="304800"/>
            <a:ext cx="1905000" cy="45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15        100,000</a:t>
            </a:r>
            <a:endParaRPr/>
          </a:p>
        </p:txBody>
      </p:sp>
      <p:sp>
        <p:nvSpPr>
          <p:cNvPr id="812" name="Google Shape;812;g6239d61f87_1_70"/>
          <p:cNvSpPr/>
          <p:nvPr/>
        </p:nvSpPr>
        <p:spPr>
          <a:xfrm>
            <a:off x="7437438" y="5486400"/>
            <a:ext cx="1630500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3" name="Google Shape;813;g6239d61f87_1_70"/>
          <p:cNvSpPr/>
          <p:nvPr/>
        </p:nvSpPr>
        <p:spPr>
          <a:xfrm>
            <a:off x="7437438" y="5143500"/>
            <a:ext cx="1630500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4" name="Google Shape;814;g6239d61f87_1_70"/>
          <p:cNvSpPr/>
          <p:nvPr/>
        </p:nvSpPr>
        <p:spPr>
          <a:xfrm>
            <a:off x="7437438" y="4805363"/>
            <a:ext cx="1630500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g6239d61f87_1_70"/>
          <p:cNvSpPr/>
          <p:nvPr/>
        </p:nvSpPr>
        <p:spPr>
          <a:xfrm>
            <a:off x="7437438" y="4427538"/>
            <a:ext cx="1630500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g6239d61f87_1_70"/>
          <p:cNvSpPr/>
          <p:nvPr/>
        </p:nvSpPr>
        <p:spPr>
          <a:xfrm>
            <a:off x="7437438" y="4046538"/>
            <a:ext cx="1619100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g6239d61f87_1_70"/>
          <p:cNvSpPr/>
          <p:nvPr/>
        </p:nvSpPr>
        <p:spPr>
          <a:xfrm>
            <a:off x="7437438" y="3673475"/>
            <a:ext cx="1619100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8" name="Google Shape;818;g6239d61f87_1_70"/>
          <p:cNvSpPr/>
          <p:nvPr/>
        </p:nvSpPr>
        <p:spPr>
          <a:xfrm>
            <a:off x="7437438" y="3322638"/>
            <a:ext cx="1611300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9" name="Google Shape;819;g6239d61f87_1_70"/>
          <p:cNvSpPr/>
          <p:nvPr/>
        </p:nvSpPr>
        <p:spPr>
          <a:xfrm>
            <a:off x="7437438" y="2955925"/>
            <a:ext cx="1611300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0" name="Google Shape;820;g6239d61f87_1_70"/>
          <p:cNvSpPr/>
          <p:nvPr/>
        </p:nvSpPr>
        <p:spPr>
          <a:xfrm>
            <a:off x="7437438" y="2598738"/>
            <a:ext cx="1611300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1" name="Google Shape;821;g6239d61f87_1_70"/>
          <p:cNvSpPr/>
          <p:nvPr/>
        </p:nvSpPr>
        <p:spPr>
          <a:xfrm>
            <a:off x="7437438" y="2225675"/>
            <a:ext cx="1611300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2" name="Google Shape;822;g6239d61f87_1_70"/>
          <p:cNvSpPr/>
          <p:nvPr/>
        </p:nvSpPr>
        <p:spPr>
          <a:xfrm>
            <a:off x="7421563" y="1836738"/>
            <a:ext cx="1612800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3" name="Google Shape;823;g6239d61f87_1_70"/>
          <p:cNvSpPr/>
          <p:nvPr/>
        </p:nvSpPr>
        <p:spPr>
          <a:xfrm>
            <a:off x="7413625" y="1485900"/>
            <a:ext cx="1612800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4" name="Google Shape;824;g6239d61f87_1_70"/>
          <p:cNvSpPr/>
          <p:nvPr/>
        </p:nvSpPr>
        <p:spPr>
          <a:xfrm>
            <a:off x="7413625" y="1135063"/>
            <a:ext cx="1612800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5" name="Google Shape;825;g6239d61f87_1_70"/>
          <p:cNvSpPr/>
          <p:nvPr/>
        </p:nvSpPr>
        <p:spPr>
          <a:xfrm>
            <a:off x="7413625" y="769938"/>
            <a:ext cx="1612800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g6239d61f87_1_70"/>
          <p:cNvSpPr/>
          <p:nvPr/>
        </p:nvSpPr>
        <p:spPr>
          <a:xfrm>
            <a:off x="7391400" y="373063"/>
            <a:ext cx="1635000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7" name="Google Shape;827;g6239d61f87_1_70"/>
          <p:cNvSpPr/>
          <p:nvPr/>
        </p:nvSpPr>
        <p:spPr>
          <a:xfrm>
            <a:off x="7437438" y="4046538"/>
            <a:ext cx="1620900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8" name="Google Shape;828;g6239d61f87_1_70"/>
          <p:cNvSpPr/>
          <p:nvPr/>
        </p:nvSpPr>
        <p:spPr>
          <a:xfrm>
            <a:off x="7431088" y="2224088"/>
            <a:ext cx="1617600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9" name="Google Shape;829;g6239d61f87_1_70"/>
          <p:cNvSpPr/>
          <p:nvPr/>
        </p:nvSpPr>
        <p:spPr>
          <a:xfrm>
            <a:off x="7388225" y="379413"/>
            <a:ext cx="1638300" cy="3048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0" name="Google Shape;830;g6239d61f87_1_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08400" y="5867400"/>
            <a:ext cx="1752600" cy="46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Google Shape;831;g6239d61f87_1_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67400" y="5854700"/>
            <a:ext cx="1752600" cy="463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2" name="Google Shape;832;g6239d61f87_1_70"/>
          <p:cNvGrpSpPr/>
          <p:nvPr/>
        </p:nvGrpSpPr>
        <p:grpSpPr>
          <a:xfrm>
            <a:off x="274638" y="2590800"/>
            <a:ext cx="1097100" cy="1097100"/>
            <a:chOff x="274638" y="2590800"/>
            <a:chExt cx="1097100" cy="1097100"/>
          </a:xfrm>
        </p:grpSpPr>
        <p:sp>
          <p:nvSpPr>
            <p:cNvPr id="833" name="Google Shape;833;g6239d61f87_1_70"/>
            <p:cNvSpPr/>
            <p:nvPr/>
          </p:nvSpPr>
          <p:spPr>
            <a:xfrm>
              <a:off x="274638" y="2590800"/>
              <a:ext cx="1097100" cy="10971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34" name="Google Shape;834;g6239d61f87_1_7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81000" y="2667000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35" name="Google Shape;835;g6239d61f87_1_70"/>
          <p:cNvGrpSpPr/>
          <p:nvPr/>
        </p:nvGrpSpPr>
        <p:grpSpPr>
          <a:xfrm>
            <a:off x="309563" y="4008438"/>
            <a:ext cx="1097100" cy="1097100"/>
            <a:chOff x="309563" y="4008438"/>
            <a:chExt cx="1097100" cy="1097100"/>
          </a:xfrm>
        </p:grpSpPr>
        <p:sp>
          <p:nvSpPr>
            <p:cNvPr id="836" name="Google Shape;836;g6239d61f87_1_70"/>
            <p:cNvSpPr/>
            <p:nvPr/>
          </p:nvSpPr>
          <p:spPr>
            <a:xfrm>
              <a:off x="309563" y="4008438"/>
              <a:ext cx="1097100" cy="10971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37" name="Google Shape;837;g6239d61f87_1_7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57200" y="4046538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38" name="Google Shape;838;g6239d61f87_1_70"/>
          <p:cNvGrpSpPr/>
          <p:nvPr/>
        </p:nvGrpSpPr>
        <p:grpSpPr>
          <a:xfrm>
            <a:off x="274638" y="1168400"/>
            <a:ext cx="1097100" cy="1097100"/>
            <a:chOff x="274638" y="1168400"/>
            <a:chExt cx="1097100" cy="1097100"/>
          </a:xfrm>
        </p:grpSpPr>
        <p:sp>
          <p:nvSpPr>
            <p:cNvPr id="839" name="Google Shape;839;g6239d61f87_1_70"/>
            <p:cNvSpPr/>
            <p:nvPr/>
          </p:nvSpPr>
          <p:spPr>
            <a:xfrm>
              <a:off x="274638" y="1168400"/>
              <a:ext cx="1097100" cy="10971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40" name="Google Shape;840;g6239d61f87_1_70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68300" y="1260475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41" name="Google Shape;841;g6239d61f87_1_70">
            <a:hlinkClick r:id="rId9" action="ppaction://hlinksldjump"/>
          </p:cNvPr>
          <p:cNvSpPr txBox="1"/>
          <p:nvPr/>
        </p:nvSpPr>
        <p:spPr>
          <a:xfrm>
            <a:off x="3975100" y="5868988"/>
            <a:ext cx="14985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Chơi ngay</a:t>
            </a:r>
            <a:endParaRPr/>
          </a:p>
        </p:txBody>
      </p:sp>
      <p:sp>
        <p:nvSpPr>
          <p:cNvPr id="842" name="Google Shape;842;g6239d61f87_1_70">
            <a:hlinkClick r:id="rId10" action="ppaction://hlinksldjump"/>
          </p:cNvPr>
          <p:cNvSpPr txBox="1"/>
          <p:nvPr/>
        </p:nvSpPr>
        <p:spPr>
          <a:xfrm>
            <a:off x="6235700" y="5854700"/>
            <a:ext cx="14985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Bỏ qua</a:t>
            </a:r>
            <a:endParaRPr/>
          </a:p>
        </p:txBody>
      </p:sp>
      <p:pic>
        <p:nvPicPr>
          <p:cNvPr id="843" name="Google Shape;843;g6239d61f87_1_7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219075" y="6426200"/>
            <a:ext cx="4095750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4" name="Google Shape;844;g6239d61f87_1_7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66675" y="6572250"/>
            <a:ext cx="149542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5" name="Google Shape;845;g6239d61f87_1_7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3975" y="106363"/>
            <a:ext cx="122872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6" name="Google Shape;846;g6239d61f87_1_7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8575" y="106363"/>
            <a:ext cx="85725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g6239d61f87_1_7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263650" y="6577013"/>
            <a:ext cx="149542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Google Shape;848;g6239d61f87_1_7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589213" y="6578600"/>
            <a:ext cx="149542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Google Shape;849;g6239d61f87_1_7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919538" y="6583363"/>
            <a:ext cx="149542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Google Shape;850;g6239d61f87_1_7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238750" y="6588125"/>
            <a:ext cx="149542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" name="Google Shape;851;g6239d61f87_1_7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569075" y="6592888"/>
            <a:ext cx="149542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g6239d61f87_1_7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894638" y="6592888"/>
            <a:ext cx="1495425" cy="29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g6239d61f87_1_7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316038" y="95250"/>
            <a:ext cx="122872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4" name="Google Shape;854;g6239d61f87_1_7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525713" y="96838"/>
            <a:ext cx="122872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5" name="Google Shape;855;g6239d61f87_1_7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787775" y="85725"/>
            <a:ext cx="122872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6" name="Google Shape;856;g6239d61f87_1_7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997450" y="96838"/>
            <a:ext cx="122872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7" name="Google Shape;857;g6239d61f87_1_7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259513" y="85725"/>
            <a:ext cx="122872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8" name="Google Shape;858;g6239d61f87_1_7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7475538" y="85725"/>
            <a:ext cx="122872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Google Shape;859;g6239d61f87_1_7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704263" y="98425"/>
            <a:ext cx="122872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0" name="Google Shape;860;g6239d61f87_1_7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307975" y="-28575"/>
            <a:ext cx="4095750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Google Shape;861;g6239d61f87_1_7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638550" y="-44450"/>
            <a:ext cx="4095750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Google Shape;862;g6239d61f87_1_7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580313" y="-30163"/>
            <a:ext cx="4095750" cy="142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3" name="Google Shape;863;g6239d61f87_1_7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14400" y="95250"/>
            <a:ext cx="85725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4" name="Google Shape;864;g6239d61f87_1_7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817688" y="95250"/>
            <a:ext cx="85725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5" name="Google Shape;865;g6239d61f87_1_7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703513" y="84138"/>
            <a:ext cx="85725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6" name="Google Shape;866;g6239d61f87_1_7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614738" y="79375"/>
            <a:ext cx="85725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" name="Google Shape;867;g6239d61f87_1_7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500563" y="68263"/>
            <a:ext cx="85725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8" name="Google Shape;868;g6239d61f87_1_7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402263" y="66675"/>
            <a:ext cx="85725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9" name="Google Shape;869;g6239d61f87_1_7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288088" y="55563"/>
            <a:ext cx="85725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0" name="Google Shape;870;g6239d61f87_1_7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218363" y="79375"/>
            <a:ext cx="85725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1" name="Google Shape;871;g6239d61f87_1_7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104188" y="68263"/>
            <a:ext cx="85725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Google Shape;872;g6239d61f87_1_7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708400" y="6440488"/>
            <a:ext cx="4095750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3" name="Google Shape;873;g6239d61f87_1_7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646988" y="6440488"/>
            <a:ext cx="4095750" cy="14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4" name="Google Shape;874;g6239d61f87_1_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68463" y="5854700"/>
            <a:ext cx="1752600" cy="463550"/>
          </a:xfrm>
          <a:prstGeom prst="rect">
            <a:avLst/>
          </a:prstGeom>
          <a:noFill/>
          <a:ln>
            <a:noFill/>
          </a:ln>
        </p:spPr>
      </p:pic>
      <p:sp>
        <p:nvSpPr>
          <p:cNvPr id="875" name="Google Shape;875;g6239d61f87_1_70">
            <a:hlinkClick r:id="rId15" action="ppaction://hlinksldjump"/>
          </p:cNvPr>
          <p:cNvSpPr txBox="1"/>
          <p:nvPr/>
        </p:nvSpPr>
        <p:spPr>
          <a:xfrm>
            <a:off x="1905000" y="5854700"/>
            <a:ext cx="14985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Thông tin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4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6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8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9"/>
                            </p:stCondLst>
                            <p:childTnLst>
                              <p:par>
                                <p:cTn id="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"/>
                            </p:stCondLst>
                            <p:childTnLst>
                              <p:par>
                                <p:cTn id="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1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2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22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22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"/>
          <p:cNvSpPr/>
          <p:nvPr/>
        </p:nvSpPr>
        <p:spPr>
          <a:xfrm>
            <a:off x="111125" y="1944688"/>
            <a:ext cx="1981200" cy="5699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$600</a:t>
            </a:r>
            <a:endParaRPr/>
          </a:p>
        </p:txBody>
      </p:sp>
      <p:grpSp>
        <p:nvGrpSpPr>
          <p:cNvPr id="247" name="Google Shape;247;p5"/>
          <p:cNvGrpSpPr/>
          <p:nvPr/>
        </p:nvGrpSpPr>
        <p:grpSpPr>
          <a:xfrm>
            <a:off x="6858000" y="533400"/>
            <a:ext cx="582613" cy="2286001"/>
            <a:chOff x="5985076" y="228600"/>
            <a:chExt cx="581892" cy="2590801"/>
          </a:xfrm>
        </p:grpSpPr>
        <p:sp>
          <p:nvSpPr>
            <p:cNvPr id="248" name="Google Shape;248;p5"/>
            <p:cNvSpPr/>
            <p:nvPr/>
          </p:nvSpPr>
          <p:spPr>
            <a:xfrm>
              <a:off x="6029325" y="746761"/>
              <a:ext cx="493395" cy="2072640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5985076" y="228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/>
            </a:p>
          </p:txBody>
        </p:sp>
      </p:grpSp>
      <p:grpSp>
        <p:nvGrpSpPr>
          <p:cNvPr id="250" name="Google Shape;250;p5"/>
          <p:cNvGrpSpPr/>
          <p:nvPr/>
        </p:nvGrpSpPr>
        <p:grpSpPr>
          <a:xfrm>
            <a:off x="7378700" y="1700162"/>
            <a:ext cx="582613" cy="1119237"/>
            <a:chOff x="6506093" y="2407920"/>
            <a:chExt cx="581892" cy="411480"/>
          </a:xfrm>
        </p:grpSpPr>
        <p:sp>
          <p:nvSpPr>
            <p:cNvPr id="251" name="Google Shape;251;p5"/>
            <p:cNvSpPr/>
            <p:nvPr/>
          </p:nvSpPr>
          <p:spPr>
            <a:xfrm>
              <a:off x="6550342" y="2581455"/>
              <a:ext cx="493395" cy="237945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6506093" y="2407920"/>
              <a:ext cx="581892" cy="106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/>
            </a:p>
          </p:txBody>
        </p:sp>
      </p:grpSp>
      <p:grpSp>
        <p:nvGrpSpPr>
          <p:cNvPr id="253" name="Google Shape;253;p5"/>
          <p:cNvGrpSpPr/>
          <p:nvPr/>
        </p:nvGrpSpPr>
        <p:grpSpPr>
          <a:xfrm>
            <a:off x="7905749" y="1509713"/>
            <a:ext cx="581025" cy="1320800"/>
            <a:chOff x="7032480" y="1524000"/>
            <a:chExt cx="581892" cy="1321148"/>
          </a:xfrm>
        </p:grpSpPr>
        <p:sp>
          <p:nvSpPr>
            <p:cNvPr id="254" name="Google Shape;254;p5"/>
            <p:cNvSpPr/>
            <p:nvPr/>
          </p:nvSpPr>
          <p:spPr>
            <a:xfrm>
              <a:off x="7085040" y="1944603"/>
              <a:ext cx="493395" cy="900545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7032480" y="1524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/>
            </a:p>
          </p:txBody>
        </p:sp>
      </p:grpSp>
      <p:grpSp>
        <p:nvGrpSpPr>
          <p:cNvPr id="256" name="Google Shape;256;p5"/>
          <p:cNvGrpSpPr/>
          <p:nvPr/>
        </p:nvGrpSpPr>
        <p:grpSpPr>
          <a:xfrm>
            <a:off x="8488363" y="1128713"/>
            <a:ext cx="585787" cy="1716087"/>
            <a:chOff x="7614978" y="1143000"/>
            <a:chExt cx="586914" cy="1716004"/>
          </a:xfrm>
        </p:grpSpPr>
        <p:sp>
          <p:nvSpPr>
            <p:cNvPr id="257" name="Google Shape;257;p5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7620000" y="1143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/>
            </a:p>
          </p:txBody>
        </p:sp>
      </p:grpSp>
      <p:cxnSp>
        <p:nvCxnSpPr>
          <p:cNvPr id="259" name="Google Shape;259;p5"/>
          <p:cNvCxnSpPr/>
          <p:nvPr/>
        </p:nvCxnSpPr>
        <p:spPr>
          <a:xfrm>
            <a:off x="6902450" y="2832553"/>
            <a:ext cx="2241550" cy="15875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260" name="Google Shape;260;p5"/>
          <p:cNvSpPr/>
          <p:nvPr/>
        </p:nvSpPr>
        <p:spPr>
          <a:xfrm>
            <a:off x="1905000" y="480059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A: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5"/>
          <p:cNvSpPr/>
          <p:nvPr/>
        </p:nvSpPr>
        <p:spPr>
          <a:xfrm>
            <a:off x="1905000" y="547687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C:</a:t>
            </a: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5"/>
          <p:cNvSpPr/>
          <p:nvPr/>
        </p:nvSpPr>
        <p:spPr>
          <a:xfrm>
            <a:off x="4772025" y="4791067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B:</a:t>
            </a: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5"/>
          <p:cNvSpPr/>
          <p:nvPr/>
        </p:nvSpPr>
        <p:spPr>
          <a:xfrm>
            <a:off x="4772025" y="547687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D: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5"/>
          <p:cNvSpPr/>
          <p:nvPr/>
        </p:nvSpPr>
        <p:spPr>
          <a:xfrm>
            <a:off x="2092325" y="3371854"/>
            <a:ext cx="5126185" cy="1143008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Câu hỏi số 3</a:t>
            </a:r>
            <a:endParaRPr sz="3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0388" y="3121025"/>
            <a:ext cx="784225" cy="728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9781" y="6081797"/>
            <a:ext cx="764275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67400" y="6078686"/>
            <a:ext cx="757542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41986" y="5983448"/>
            <a:ext cx="731520" cy="7315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9" name="Google Shape;269;p5"/>
          <p:cNvGrpSpPr/>
          <p:nvPr/>
        </p:nvGrpSpPr>
        <p:grpSpPr>
          <a:xfrm>
            <a:off x="233368" y="152355"/>
            <a:ext cx="1732073" cy="1716000"/>
            <a:chOff x="325585" y="914400"/>
            <a:chExt cx="1731900" cy="1716000"/>
          </a:xfrm>
        </p:grpSpPr>
        <p:sp>
          <p:nvSpPr>
            <p:cNvPr id="270" name="Google Shape;270;p5"/>
            <p:cNvSpPr/>
            <p:nvPr/>
          </p:nvSpPr>
          <p:spPr>
            <a:xfrm>
              <a:off x="325585" y="914400"/>
              <a:ext cx="1731900" cy="17160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71" name="Google Shape;271;p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25585" y="914400"/>
              <a:ext cx="1639804" cy="163980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6"/>
          <p:cNvSpPr/>
          <p:nvPr/>
        </p:nvSpPr>
        <p:spPr>
          <a:xfrm>
            <a:off x="111125" y="1944688"/>
            <a:ext cx="1981200" cy="5699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$1000</a:t>
            </a:r>
            <a:endParaRPr/>
          </a:p>
        </p:txBody>
      </p:sp>
      <p:grpSp>
        <p:nvGrpSpPr>
          <p:cNvPr id="278" name="Google Shape;278;p6"/>
          <p:cNvGrpSpPr/>
          <p:nvPr/>
        </p:nvGrpSpPr>
        <p:grpSpPr>
          <a:xfrm>
            <a:off x="6858000" y="1700213"/>
            <a:ext cx="582613" cy="1119187"/>
            <a:chOff x="5985076" y="228600"/>
            <a:chExt cx="581892" cy="2590800"/>
          </a:xfrm>
        </p:grpSpPr>
        <p:sp>
          <p:nvSpPr>
            <p:cNvPr id="279" name="Google Shape;279;p6"/>
            <p:cNvSpPr/>
            <p:nvPr/>
          </p:nvSpPr>
          <p:spPr>
            <a:xfrm>
              <a:off x="6029325" y="1231918"/>
              <a:ext cx="493395" cy="1587482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5985076" y="228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/>
            </a:p>
          </p:txBody>
        </p:sp>
      </p:grpSp>
      <p:grpSp>
        <p:nvGrpSpPr>
          <p:cNvPr id="281" name="Google Shape;281;p6"/>
          <p:cNvGrpSpPr/>
          <p:nvPr/>
        </p:nvGrpSpPr>
        <p:grpSpPr>
          <a:xfrm>
            <a:off x="7378700" y="76201"/>
            <a:ext cx="582613" cy="2743200"/>
            <a:chOff x="6506093" y="2450910"/>
            <a:chExt cx="581892" cy="368490"/>
          </a:xfrm>
        </p:grpSpPr>
        <p:sp>
          <p:nvSpPr>
            <p:cNvPr id="282" name="Google Shape;282;p6"/>
            <p:cNvSpPr/>
            <p:nvPr/>
          </p:nvSpPr>
          <p:spPr>
            <a:xfrm>
              <a:off x="6550342" y="2514600"/>
              <a:ext cx="493395" cy="304800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6506093" y="2450910"/>
              <a:ext cx="581892" cy="636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/>
            </a:p>
          </p:txBody>
        </p:sp>
      </p:grpSp>
      <p:grpSp>
        <p:nvGrpSpPr>
          <p:cNvPr id="284" name="Google Shape;284;p6"/>
          <p:cNvGrpSpPr/>
          <p:nvPr/>
        </p:nvGrpSpPr>
        <p:grpSpPr>
          <a:xfrm>
            <a:off x="7905749" y="1509713"/>
            <a:ext cx="581025" cy="1320800"/>
            <a:chOff x="7032480" y="1524000"/>
            <a:chExt cx="581892" cy="1321148"/>
          </a:xfrm>
        </p:grpSpPr>
        <p:sp>
          <p:nvSpPr>
            <p:cNvPr id="285" name="Google Shape;285;p6"/>
            <p:cNvSpPr/>
            <p:nvPr/>
          </p:nvSpPr>
          <p:spPr>
            <a:xfrm>
              <a:off x="7085040" y="1944603"/>
              <a:ext cx="493395" cy="900545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7032480" y="1524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/>
            </a:p>
          </p:txBody>
        </p:sp>
      </p:grpSp>
      <p:grpSp>
        <p:nvGrpSpPr>
          <p:cNvPr id="287" name="Google Shape;287;p6"/>
          <p:cNvGrpSpPr/>
          <p:nvPr/>
        </p:nvGrpSpPr>
        <p:grpSpPr>
          <a:xfrm>
            <a:off x="8488363" y="1128713"/>
            <a:ext cx="585787" cy="1716087"/>
            <a:chOff x="7614978" y="1143000"/>
            <a:chExt cx="586914" cy="1716004"/>
          </a:xfrm>
        </p:grpSpPr>
        <p:sp>
          <p:nvSpPr>
            <p:cNvPr id="288" name="Google Shape;288;p6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7620000" y="1143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/>
            </a:p>
          </p:txBody>
        </p:sp>
      </p:grpSp>
      <p:cxnSp>
        <p:nvCxnSpPr>
          <p:cNvPr id="290" name="Google Shape;290;p6"/>
          <p:cNvCxnSpPr/>
          <p:nvPr/>
        </p:nvCxnSpPr>
        <p:spPr>
          <a:xfrm>
            <a:off x="6902450" y="2847067"/>
            <a:ext cx="2241550" cy="15875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291" name="Google Shape;291;p6"/>
          <p:cNvSpPr/>
          <p:nvPr/>
        </p:nvSpPr>
        <p:spPr>
          <a:xfrm>
            <a:off x="1905000" y="480059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A: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6"/>
          <p:cNvSpPr/>
          <p:nvPr/>
        </p:nvSpPr>
        <p:spPr>
          <a:xfrm>
            <a:off x="1905000" y="547687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C:</a:t>
            </a: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6"/>
          <p:cNvSpPr/>
          <p:nvPr/>
        </p:nvSpPr>
        <p:spPr>
          <a:xfrm>
            <a:off x="4772025" y="4791067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B:</a:t>
            </a: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6"/>
          <p:cNvSpPr/>
          <p:nvPr/>
        </p:nvSpPr>
        <p:spPr>
          <a:xfrm>
            <a:off x="4772025" y="547687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D: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6"/>
          <p:cNvSpPr/>
          <p:nvPr/>
        </p:nvSpPr>
        <p:spPr>
          <a:xfrm>
            <a:off x="2092325" y="3371854"/>
            <a:ext cx="5126185" cy="1143008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Câu hỏi số 4</a:t>
            </a:r>
            <a:endParaRPr sz="3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Google Shape;29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688" y="3124200"/>
            <a:ext cx="796925" cy="741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47691" y="6094217"/>
            <a:ext cx="764275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76273" y="6081576"/>
            <a:ext cx="757542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09502" y="5956944"/>
            <a:ext cx="731520" cy="7315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0" name="Google Shape;300;p6"/>
          <p:cNvGrpSpPr/>
          <p:nvPr/>
        </p:nvGrpSpPr>
        <p:grpSpPr>
          <a:xfrm>
            <a:off x="233368" y="152355"/>
            <a:ext cx="1732073" cy="1716000"/>
            <a:chOff x="325585" y="914400"/>
            <a:chExt cx="1731900" cy="1716000"/>
          </a:xfrm>
        </p:grpSpPr>
        <p:sp>
          <p:nvSpPr>
            <p:cNvPr id="301" name="Google Shape;301;p6"/>
            <p:cNvSpPr/>
            <p:nvPr/>
          </p:nvSpPr>
          <p:spPr>
            <a:xfrm>
              <a:off x="325585" y="914400"/>
              <a:ext cx="1731900" cy="17160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02" name="Google Shape;302;p6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25585" y="914400"/>
              <a:ext cx="1639804" cy="163980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7"/>
          <p:cNvSpPr/>
          <p:nvPr/>
        </p:nvSpPr>
        <p:spPr>
          <a:xfrm>
            <a:off x="111125" y="1944688"/>
            <a:ext cx="1981200" cy="5699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$2000</a:t>
            </a:r>
            <a:endParaRPr/>
          </a:p>
        </p:txBody>
      </p:sp>
      <p:grpSp>
        <p:nvGrpSpPr>
          <p:cNvPr id="309" name="Google Shape;309;p7"/>
          <p:cNvGrpSpPr/>
          <p:nvPr/>
        </p:nvGrpSpPr>
        <p:grpSpPr>
          <a:xfrm>
            <a:off x="6858000" y="2133600"/>
            <a:ext cx="582613" cy="685800"/>
            <a:chOff x="5985076" y="228600"/>
            <a:chExt cx="581892" cy="2590796"/>
          </a:xfrm>
        </p:grpSpPr>
        <p:sp>
          <p:nvSpPr>
            <p:cNvPr id="310" name="Google Shape;310;p7"/>
            <p:cNvSpPr/>
            <p:nvPr/>
          </p:nvSpPr>
          <p:spPr>
            <a:xfrm>
              <a:off x="6029325" y="1160797"/>
              <a:ext cx="493395" cy="1658599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5985076" y="228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/>
            </a:p>
          </p:txBody>
        </p:sp>
      </p:grpSp>
      <p:grpSp>
        <p:nvGrpSpPr>
          <p:cNvPr id="312" name="Google Shape;312;p7"/>
          <p:cNvGrpSpPr/>
          <p:nvPr/>
        </p:nvGrpSpPr>
        <p:grpSpPr>
          <a:xfrm>
            <a:off x="7378700" y="2133600"/>
            <a:ext cx="582613" cy="685800"/>
            <a:chOff x="6506093" y="2133600"/>
            <a:chExt cx="581892" cy="685800"/>
          </a:xfrm>
        </p:grpSpPr>
        <p:sp>
          <p:nvSpPr>
            <p:cNvPr id="313" name="Google Shape;313;p7"/>
            <p:cNvSpPr/>
            <p:nvPr/>
          </p:nvSpPr>
          <p:spPr>
            <a:xfrm>
              <a:off x="6550342" y="2514600"/>
              <a:ext cx="493395" cy="304800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6506093" y="2133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/>
            </a:p>
          </p:txBody>
        </p:sp>
      </p:grpSp>
      <p:grpSp>
        <p:nvGrpSpPr>
          <p:cNvPr id="315" name="Google Shape;315;p7"/>
          <p:cNvGrpSpPr/>
          <p:nvPr/>
        </p:nvGrpSpPr>
        <p:grpSpPr>
          <a:xfrm>
            <a:off x="7905749" y="82550"/>
            <a:ext cx="581025" cy="2747963"/>
            <a:chOff x="7032480" y="1714500"/>
            <a:chExt cx="581892" cy="1130648"/>
          </a:xfrm>
        </p:grpSpPr>
        <p:sp>
          <p:nvSpPr>
            <p:cNvPr id="316" name="Google Shape;316;p7"/>
            <p:cNvSpPr/>
            <p:nvPr/>
          </p:nvSpPr>
          <p:spPr>
            <a:xfrm>
              <a:off x="7085040" y="1944603"/>
              <a:ext cx="493395" cy="900545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7032480" y="1714500"/>
              <a:ext cx="581892" cy="19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/>
            </a:p>
          </p:txBody>
        </p:sp>
      </p:grpSp>
      <p:grpSp>
        <p:nvGrpSpPr>
          <p:cNvPr id="318" name="Google Shape;318;p7"/>
          <p:cNvGrpSpPr/>
          <p:nvPr/>
        </p:nvGrpSpPr>
        <p:grpSpPr>
          <a:xfrm>
            <a:off x="8488363" y="1128713"/>
            <a:ext cx="585787" cy="1716087"/>
            <a:chOff x="7614978" y="1143000"/>
            <a:chExt cx="586914" cy="1716004"/>
          </a:xfrm>
        </p:grpSpPr>
        <p:sp>
          <p:nvSpPr>
            <p:cNvPr id="319" name="Google Shape;319;p7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7620000" y="1143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/>
            </a:p>
          </p:txBody>
        </p:sp>
      </p:grpSp>
      <p:cxnSp>
        <p:nvCxnSpPr>
          <p:cNvPr id="321" name="Google Shape;321;p7"/>
          <p:cNvCxnSpPr/>
          <p:nvPr/>
        </p:nvCxnSpPr>
        <p:spPr>
          <a:xfrm>
            <a:off x="6902450" y="2821669"/>
            <a:ext cx="2241550" cy="15875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322" name="Google Shape;322;p7"/>
          <p:cNvSpPr/>
          <p:nvPr/>
        </p:nvSpPr>
        <p:spPr>
          <a:xfrm>
            <a:off x="1905000" y="480059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A: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7"/>
          <p:cNvSpPr/>
          <p:nvPr/>
        </p:nvSpPr>
        <p:spPr>
          <a:xfrm>
            <a:off x="1905000" y="547687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C:</a:t>
            </a: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7"/>
          <p:cNvSpPr/>
          <p:nvPr/>
        </p:nvSpPr>
        <p:spPr>
          <a:xfrm>
            <a:off x="4772025" y="4791067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B:</a:t>
            </a: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7"/>
          <p:cNvSpPr/>
          <p:nvPr/>
        </p:nvSpPr>
        <p:spPr>
          <a:xfrm>
            <a:off x="4772025" y="547687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D: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7"/>
          <p:cNvSpPr/>
          <p:nvPr/>
        </p:nvSpPr>
        <p:spPr>
          <a:xfrm>
            <a:off x="2092325" y="3371854"/>
            <a:ext cx="5126185" cy="1143008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Câu hỏi số 5</a:t>
            </a:r>
            <a:endParaRPr sz="32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7" name="Google Shape;32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438" y="3127375"/>
            <a:ext cx="784225" cy="728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90742" y="6128802"/>
            <a:ext cx="764275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36524" y="6108066"/>
            <a:ext cx="757542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09502" y="5956944"/>
            <a:ext cx="731520" cy="7315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1" name="Google Shape;331;p7"/>
          <p:cNvGrpSpPr/>
          <p:nvPr/>
        </p:nvGrpSpPr>
        <p:grpSpPr>
          <a:xfrm>
            <a:off x="233368" y="152355"/>
            <a:ext cx="1732073" cy="1716000"/>
            <a:chOff x="325585" y="914400"/>
            <a:chExt cx="1731900" cy="1716000"/>
          </a:xfrm>
        </p:grpSpPr>
        <p:sp>
          <p:nvSpPr>
            <p:cNvPr id="332" name="Google Shape;332;p7"/>
            <p:cNvSpPr/>
            <p:nvPr/>
          </p:nvSpPr>
          <p:spPr>
            <a:xfrm>
              <a:off x="325585" y="914400"/>
              <a:ext cx="1731900" cy="17160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33" name="Google Shape;333;p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25585" y="914400"/>
              <a:ext cx="1639804" cy="163980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8"/>
          <p:cNvSpPr/>
          <p:nvPr/>
        </p:nvSpPr>
        <p:spPr>
          <a:xfrm>
            <a:off x="111125" y="1944688"/>
            <a:ext cx="1981200" cy="5699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$3000</a:t>
            </a:r>
            <a:endParaRPr/>
          </a:p>
        </p:txBody>
      </p:sp>
      <p:grpSp>
        <p:nvGrpSpPr>
          <p:cNvPr id="340" name="Google Shape;340;p8"/>
          <p:cNvGrpSpPr/>
          <p:nvPr/>
        </p:nvGrpSpPr>
        <p:grpSpPr>
          <a:xfrm>
            <a:off x="6858000" y="228600"/>
            <a:ext cx="582613" cy="2590800"/>
            <a:chOff x="5985076" y="228600"/>
            <a:chExt cx="581892" cy="2590800"/>
          </a:xfrm>
        </p:grpSpPr>
        <p:sp>
          <p:nvSpPr>
            <p:cNvPr id="341" name="Google Shape;341;p8"/>
            <p:cNvSpPr/>
            <p:nvPr/>
          </p:nvSpPr>
          <p:spPr>
            <a:xfrm>
              <a:off x="6029325" y="685800"/>
              <a:ext cx="493395" cy="2133600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8"/>
            <p:cNvSpPr/>
            <p:nvPr/>
          </p:nvSpPr>
          <p:spPr>
            <a:xfrm>
              <a:off x="5985076" y="228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/>
            </a:p>
          </p:txBody>
        </p:sp>
      </p:grpSp>
      <p:grpSp>
        <p:nvGrpSpPr>
          <p:cNvPr id="343" name="Google Shape;343;p8"/>
          <p:cNvGrpSpPr/>
          <p:nvPr/>
        </p:nvGrpSpPr>
        <p:grpSpPr>
          <a:xfrm>
            <a:off x="7378700" y="2133600"/>
            <a:ext cx="582613" cy="685800"/>
            <a:chOff x="6506093" y="2133600"/>
            <a:chExt cx="581892" cy="685800"/>
          </a:xfrm>
        </p:grpSpPr>
        <p:sp>
          <p:nvSpPr>
            <p:cNvPr id="344" name="Google Shape;344;p8"/>
            <p:cNvSpPr/>
            <p:nvPr/>
          </p:nvSpPr>
          <p:spPr>
            <a:xfrm>
              <a:off x="6550342" y="2514600"/>
              <a:ext cx="493395" cy="304800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8"/>
            <p:cNvSpPr/>
            <p:nvPr/>
          </p:nvSpPr>
          <p:spPr>
            <a:xfrm>
              <a:off x="6506093" y="2133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/>
            </a:p>
          </p:txBody>
        </p:sp>
      </p:grpSp>
      <p:grpSp>
        <p:nvGrpSpPr>
          <p:cNvPr id="346" name="Google Shape;346;p8"/>
          <p:cNvGrpSpPr/>
          <p:nvPr/>
        </p:nvGrpSpPr>
        <p:grpSpPr>
          <a:xfrm>
            <a:off x="7905749" y="1509713"/>
            <a:ext cx="581025" cy="1320800"/>
            <a:chOff x="7032480" y="1524000"/>
            <a:chExt cx="581892" cy="1321148"/>
          </a:xfrm>
        </p:grpSpPr>
        <p:sp>
          <p:nvSpPr>
            <p:cNvPr id="347" name="Google Shape;347;p8"/>
            <p:cNvSpPr/>
            <p:nvPr/>
          </p:nvSpPr>
          <p:spPr>
            <a:xfrm>
              <a:off x="7085040" y="1944603"/>
              <a:ext cx="493395" cy="900545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7032480" y="1524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/>
            </a:p>
          </p:txBody>
        </p:sp>
      </p:grpSp>
      <p:grpSp>
        <p:nvGrpSpPr>
          <p:cNvPr id="349" name="Google Shape;349;p8"/>
          <p:cNvGrpSpPr/>
          <p:nvPr/>
        </p:nvGrpSpPr>
        <p:grpSpPr>
          <a:xfrm>
            <a:off x="8488363" y="1128713"/>
            <a:ext cx="585787" cy="1716087"/>
            <a:chOff x="7614978" y="1143000"/>
            <a:chExt cx="586914" cy="1716004"/>
          </a:xfrm>
        </p:grpSpPr>
        <p:sp>
          <p:nvSpPr>
            <p:cNvPr id="350" name="Google Shape;350;p8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7620000" y="1143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/>
            </a:p>
          </p:txBody>
        </p:sp>
      </p:grpSp>
      <p:cxnSp>
        <p:nvCxnSpPr>
          <p:cNvPr id="352" name="Google Shape;352;p8"/>
          <p:cNvCxnSpPr/>
          <p:nvPr/>
        </p:nvCxnSpPr>
        <p:spPr>
          <a:xfrm>
            <a:off x="6902450" y="2831661"/>
            <a:ext cx="2241550" cy="15875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353" name="Google Shape;353;p8"/>
          <p:cNvSpPr/>
          <p:nvPr/>
        </p:nvSpPr>
        <p:spPr>
          <a:xfrm>
            <a:off x="1905000" y="480059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A: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8"/>
          <p:cNvSpPr/>
          <p:nvPr/>
        </p:nvSpPr>
        <p:spPr>
          <a:xfrm>
            <a:off x="1905000" y="547687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C:</a:t>
            </a: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8"/>
          <p:cNvSpPr/>
          <p:nvPr/>
        </p:nvSpPr>
        <p:spPr>
          <a:xfrm>
            <a:off x="4772025" y="4791067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B:</a:t>
            </a: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8"/>
          <p:cNvSpPr/>
          <p:nvPr/>
        </p:nvSpPr>
        <p:spPr>
          <a:xfrm>
            <a:off x="4772025" y="547687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D: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8"/>
          <p:cNvSpPr/>
          <p:nvPr/>
        </p:nvSpPr>
        <p:spPr>
          <a:xfrm>
            <a:off x="2092325" y="3371854"/>
            <a:ext cx="5126185" cy="1143008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Câu hỏi số 6</a:t>
            </a:r>
            <a:endParaRPr/>
          </a:p>
        </p:txBody>
      </p:sp>
      <p:pic>
        <p:nvPicPr>
          <p:cNvPr id="358" name="Google Shape;35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150" y="3109913"/>
            <a:ext cx="779463" cy="72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96540" y="6012613"/>
            <a:ext cx="764275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34940" y="5978569"/>
            <a:ext cx="757542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09502" y="5956944"/>
            <a:ext cx="731520" cy="7315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2" name="Google Shape;362;p8"/>
          <p:cNvGrpSpPr/>
          <p:nvPr/>
        </p:nvGrpSpPr>
        <p:grpSpPr>
          <a:xfrm>
            <a:off x="233368" y="152355"/>
            <a:ext cx="1732073" cy="1716000"/>
            <a:chOff x="325585" y="914400"/>
            <a:chExt cx="1731900" cy="1716000"/>
          </a:xfrm>
        </p:grpSpPr>
        <p:sp>
          <p:nvSpPr>
            <p:cNvPr id="363" name="Google Shape;363;p8"/>
            <p:cNvSpPr/>
            <p:nvPr/>
          </p:nvSpPr>
          <p:spPr>
            <a:xfrm>
              <a:off x="325585" y="914400"/>
              <a:ext cx="1731900" cy="17160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64" name="Google Shape;364;p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25585" y="914400"/>
              <a:ext cx="1639804" cy="163980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9"/>
          <p:cNvSpPr/>
          <p:nvPr/>
        </p:nvSpPr>
        <p:spPr>
          <a:xfrm>
            <a:off x="111125" y="1944688"/>
            <a:ext cx="1981200" cy="5699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$6000</a:t>
            </a:r>
            <a:endParaRPr/>
          </a:p>
        </p:txBody>
      </p:sp>
      <p:grpSp>
        <p:nvGrpSpPr>
          <p:cNvPr id="371" name="Google Shape;371;p9"/>
          <p:cNvGrpSpPr/>
          <p:nvPr/>
        </p:nvGrpSpPr>
        <p:grpSpPr>
          <a:xfrm>
            <a:off x="6858000" y="228600"/>
            <a:ext cx="582613" cy="2590800"/>
            <a:chOff x="5985076" y="228600"/>
            <a:chExt cx="581892" cy="2590800"/>
          </a:xfrm>
        </p:grpSpPr>
        <p:sp>
          <p:nvSpPr>
            <p:cNvPr id="372" name="Google Shape;372;p9"/>
            <p:cNvSpPr/>
            <p:nvPr/>
          </p:nvSpPr>
          <p:spPr>
            <a:xfrm>
              <a:off x="6029325" y="685800"/>
              <a:ext cx="493395" cy="2133600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5985076" y="228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/>
            </a:p>
          </p:txBody>
        </p:sp>
      </p:grpSp>
      <p:grpSp>
        <p:nvGrpSpPr>
          <p:cNvPr id="374" name="Google Shape;374;p9"/>
          <p:cNvGrpSpPr/>
          <p:nvPr/>
        </p:nvGrpSpPr>
        <p:grpSpPr>
          <a:xfrm>
            <a:off x="7378700" y="2133600"/>
            <a:ext cx="582613" cy="685800"/>
            <a:chOff x="6506093" y="2133600"/>
            <a:chExt cx="581892" cy="685800"/>
          </a:xfrm>
        </p:grpSpPr>
        <p:sp>
          <p:nvSpPr>
            <p:cNvPr id="375" name="Google Shape;375;p9"/>
            <p:cNvSpPr/>
            <p:nvPr/>
          </p:nvSpPr>
          <p:spPr>
            <a:xfrm>
              <a:off x="6550342" y="2514600"/>
              <a:ext cx="493395" cy="304800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6506093" y="2133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/>
            </a:p>
          </p:txBody>
        </p:sp>
      </p:grpSp>
      <p:grpSp>
        <p:nvGrpSpPr>
          <p:cNvPr id="377" name="Google Shape;377;p9"/>
          <p:cNvGrpSpPr/>
          <p:nvPr/>
        </p:nvGrpSpPr>
        <p:grpSpPr>
          <a:xfrm>
            <a:off x="7905749" y="1509713"/>
            <a:ext cx="581025" cy="1320800"/>
            <a:chOff x="7032480" y="1524000"/>
            <a:chExt cx="581892" cy="1321148"/>
          </a:xfrm>
        </p:grpSpPr>
        <p:sp>
          <p:nvSpPr>
            <p:cNvPr id="378" name="Google Shape;378;p9"/>
            <p:cNvSpPr/>
            <p:nvPr/>
          </p:nvSpPr>
          <p:spPr>
            <a:xfrm>
              <a:off x="7085040" y="1944603"/>
              <a:ext cx="493395" cy="900545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9"/>
            <p:cNvSpPr/>
            <p:nvPr/>
          </p:nvSpPr>
          <p:spPr>
            <a:xfrm>
              <a:off x="7032480" y="1524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/>
            </a:p>
          </p:txBody>
        </p:sp>
      </p:grpSp>
      <p:grpSp>
        <p:nvGrpSpPr>
          <p:cNvPr id="380" name="Google Shape;380;p9"/>
          <p:cNvGrpSpPr/>
          <p:nvPr/>
        </p:nvGrpSpPr>
        <p:grpSpPr>
          <a:xfrm>
            <a:off x="8488363" y="1128713"/>
            <a:ext cx="585787" cy="1716087"/>
            <a:chOff x="7614978" y="1143000"/>
            <a:chExt cx="586914" cy="1716004"/>
          </a:xfrm>
        </p:grpSpPr>
        <p:sp>
          <p:nvSpPr>
            <p:cNvPr id="381" name="Google Shape;381;p9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7620000" y="1143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/>
            </a:p>
          </p:txBody>
        </p:sp>
      </p:grpSp>
      <p:cxnSp>
        <p:nvCxnSpPr>
          <p:cNvPr id="383" name="Google Shape;383;p9"/>
          <p:cNvCxnSpPr/>
          <p:nvPr/>
        </p:nvCxnSpPr>
        <p:spPr>
          <a:xfrm>
            <a:off x="6902450" y="2845729"/>
            <a:ext cx="2241550" cy="15875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384" name="Google Shape;384;p9"/>
          <p:cNvSpPr/>
          <p:nvPr/>
        </p:nvSpPr>
        <p:spPr>
          <a:xfrm>
            <a:off x="1905000" y="480059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A: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9"/>
          <p:cNvSpPr/>
          <p:nvPr/>
        </p:nvSpPr>
        <p:spPr>
          <a:xfrm>
            <a:off x="1905000" y="547687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C:</a:t>
            </a: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9"/>
          <p:cNvSpPr/>
          <p:nvPr/>
        </p:nvSpPr>
        <p:spPr>
          <a:xfrm>
            <a:off x="4772025" y="4791067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B:</a:t>
            </a: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9"/>
          <p:cNvSpPr/>
          <p:nvPr/>
        </p:nvSpPr>
        <p:spPr>
          <a:xfrm>
            <a:off x="4772025" y="547687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D: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9"/>
          <p:cNvSpPr/>
          <p:nvPr/>
        </p:nvSpPr>
        <p:spPr>
          <a:xfrm>
            <a:off x="2092325" y="3371854"/>
            <a:ext cx="5126185" cy="1143008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Câu hỏi số 7</a:t>
            </a:r>
            <a:endParaRPr/>
          </a:p>
        </p:txBody>
      </p:sp>
      <p:pic>
        <p:nvPicPr>
          <p:cNvPr id="389" name="Google Shape;38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475" y="3143250"/>
            <a:ext cx="688975" cy="64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19967" y="6068900"/>
            <a:ext cx="764275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63565" y="6079460"/>
            <a:ext cx="757542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09502" y="5956944"/>
            <a:ext cx="731520" cy="7315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3" name="Google Shape;393;p9"/>
          <p:cNvGrpSpPr/>
          <p:nvPr/>
        </p:nvGrpSpPr>
        <p:grpSpPr>
          <a:xfrm>
            <a:off x="233368" y="152355"/>
            <a:ext cx="1732073" cy="1716000"/>
            <a:chOff x="325585" y="914400"/>
            <a:chExt cx="1731900" cy="1716000"/>
          </a:xfrm>
        </p:grpSpPr>
        <p:sp>
          <p:nvSpPr>
            <p:cNvPr id="394" name="Google Shape;394;p9"/>
            <p:cNvSpPr/>
            <p:nvPr/>
          </p:nvSpPr>
          <p:spPr>
            <a:xfrm>
              <a:off x="325585" y="914400"/>
              <a:ext cx="1731900" cy="17160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95" name="Google Shape;395;p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25585" y="914400"/>
              <a:ext cx="1639804" cy="163980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0"/>
          <p:cNvSpPr/>
          <p:nvPr/>
        </p:nvSpPr>
        <p:spPr>
          <a:xfrm>
            <a:off x="111125" y="1944688"/>
            <a:ext cx="1981200" cy="5699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$10.000</a:t>
            </a:r>
            <a:endParaRPr/>
          </a:p>
        </p:txBody>
      </p:sp>
      <p:grpSp>
        <p:nvGrpSpPr>
          <p:cNvPr id="402" name="Google Shape;402;p10"/>
          <p:cNvGrpSpPr/>
          <p:nvPr/>
        </p:nvGrpSpPr>
        <p:grpSpPr>
          <a:xfrm>
            <a:off x="6858000" y="1890713"/>
            <a:ext cx="582613" cy="928687"/>
            <a:chOff x="5985076" y="228600"/>
            <a:chExt cx="581892" cy="2590800"/>
          </a:xfrm>
        </p:grpSpPr>
        <p:sp>
          <p:nvSpPr>
            <p:cNvPr id="403" name="Google Shape;403;p10"/>
            <p:cNvSpPr/>
            <p:nvPr/>
          </p:nvSpPr>
          <p:spPr>
            <a:xfrm>
              <a:off x="6029325" y="1437791"/>
              <a:ext cx="493395" cy="1381609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10"/>
            <p:cNvSpPr/>
            <p:nvPr/>
          </p:nvSpPr>
          <p:spPr>
            <a:xfrm>
              <a:off x="5985076" y="228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/>
            </a:p>
          </p:txBody>
        </p:sp>
      </p:grpSp>
      <p:grpSp>
        <p:nvGrpSpPr>
          <p:cNvPr id="405" name="Google Shape;405;p10"/>
          <p:cNvGrpSpPr/>
          <p:nvPr/>
        </p:nvGrpSpPr>
        <p:grpSpPr>
          <a:xfrm>
            <a:off x="7378700" y="2133600"/>
            <a:ext cx="582613" cy="685800"/>
            <a:chOff x="6506093" y="2133600"/>
            <a:chExt cx="581892" cy="685800"/>
          </a:xfrm>
        </p:grpSpPr>
        <p:sp>
          <p:nvSpPr>
            <p:cNvPr id="406" name="Google Shape;406;p10"/>
            <p:cNvSpPr/>
            <p:nvPr/>
          </p:nvSpPr>
          <p:spPr>
            <a:xfrm>
              <a:off x="6550342" y="2514600"/>
              <a:ext cx="493395" cy="304800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0"/>
            <p:cNvSpPr/>
            <p:nvPr/>
          </p:nvSpPr>
          <p:spPr>
            <a:xfrm>
              <a:off x="6506093" y="21336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/>
            </a:p>
          </p:txBody>
        </p:sp>
      </p:grpSp>
      <p:grpSp>
        <p:nvGrpSpPr>
          <p:cNvPr id="408" name="Google Shape;408;p10"/>
          <p:cNvGrpSpPr/>
          <p:nvPr/>
        </p:nvGrpSpPr>
        <p:grpSpPr>
          <a:xfrm>
            <a:off x="7905749" y="1509713"/>
            <a:ext cx="581025" cy="1320800"/>
            <a:chOff x="7032480" y="1524000"/>
            <a:chExt cx="581892" cy="1321148"/>
          </a:xfrm>
        </p:grpSpPr>
        <p:sp>
          <p:nvSpPr>
            <p:cNvPr id="409" name="Google Shape;409;p10"/>
            <p:cNvSpPr/>
            <p:nvPr/>
          </p:nvSpPr>
          <p:spPr>
            <a:xfrm>
              <a:off x="7085040" y="1944603"/>
              <a:ext cx="493395" cy="900545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0"/>
            <p:cNvSpPr/>
            <p:nvPr/>
          </p:nvSpPr>
          <p:spPr>
            <a:xfrm>
              <a:off x="7032480" y="1524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/>
            </a:p>
          </p:txBody>
        </p:sp>
      </p:grpSp>
      <p:grpSp>
        <p:nvGrpSpPr>
          <p:cNvPr id="411" name="Google Shape;411;p10"/>
          <p:cNvGrpSpPr/>
          <p:nvPr/>
        </p:nvGrpSpPr>
        <p:grpSpPr>
          <a:xfrm>
            <a:off x="8488363" y="1128713"/>
            <a:ext cx="585787" cy="1716087"/>
            <a:chOff x="7614978" y="1143000"/>
            <a:chExt cx="586914" cy="1716004"/>
          </a:xfrm>
        </p:grpSpPr>
        <p:sp>
          <p:nvSpPr>
            <p:cNvPr id="412" name="Google Shape;412;p10"/>
            <p:cNvSpPr/>
            <p:nvPr/>
          </p:nvSpPr>
          <p:spPr>
            <a:xfrm>
              <a:off x="7614978" y="1524000"/>
              <a:ext cx="493395" cy="1335004"/>
            </a:xfrm>
            <a:prstGeom prst="rect">
              <a:avLst/>
            </a:prstGeom>
            <a:gradFill>
              <a:gsLst>
                <a:gs pos="0">
                  <a:srgbClr val="759336"/>
                </a:gs>
                <a:gs pos="80000">
                  <a:srgbClr val="99C247"/>
                </a:gs>
                <a:gs pos="100000">
                  <a:srgbClr val="9BC54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0"/>
            <p:cNvSpPr/>
            <p:nvPr/>
          </p:nvSpPr>
          <p:spPr>
            <a:xfrm>
              <a:off x="7620000" y="1143000"/>
              <a:ext cx="581892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 i="0" u="none" strike="noStrike" cap="none">
                  <a:solidFill>
                    <a:srgbClr val="DF322D"/>
                  </a:solidFill>
                  <a:latin typeface="Calibri"/>
                  <a:ea typeface="Calibri"/>
                  <a:cs typeface="Calibri"/>
                  <a:sym typeface="Calibri"/>
                </a:rPr>
                <a:t>D</a:t>
              </a:r>
              <a:endParaRPr/>
            </a:p>
          </p:txBody>
        </p:sp>
      </p:grpSp>
      <p:cxnSp>
        <p:nvCxnSpPr>
          <p:cNvPr id="414" name="Google Shape;414;p10"/>
          <p:cNvCxnSpPr/>
          <p:nvPr/>
        </p:nvCxnSpPr>
        <p:spPr>
          <a:xfrm>
            <a:off x="6902450" y="2831661"/>
            <a:ext cx="2241550" cy="15875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415" name="Google Shape;415;p10"/>
          <p:cNvSpPr/>
          <p:nvPr/>
        </p:nvSpPr>
        <p:spPr>
          <a:xfrm>
            <a:off x="1905000" y="480059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A:</a:t>
            </a: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10"/>
          <p:cNvSpPr/>
          <p:nvPr/>
        </p:nvSpPr>
        <p:spPr>
          <a:xfrm>
            <a:off x="1905000" y="547687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C:</a:t>
            </a: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10"/>
          <p:cNvSpPr/>
          <p:nvPr/>
        </p:nvSpPr>
        <p:spPr>
          <a:xfrm>
            <a:off x="4772025" y="4791067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B:</a:t>
            </a:r>
            <a:endParaRPr sz="2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10"/>
          <p:cNvSpPr/>
          <p:nvPr/>
        </p:nvSpPr>
        <p:spPr>
          <a:xfrm>
            <a:off x="4772025" y="5476872"/>
            <a:ext cx="2514600" cy="457203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D:</a:t>
            </a:r>
            <a:endParaRPr sz="2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10"/>
          <p:cNvSpPr/>
          <p:nvPr/>
        </p:nvSpPr>
        <p:spPr>
          <a:xfrm>
            <a:off x="2092325" y="3371854"/>
            <a:ext cx="5126185" cy="1143008"/>
          </a:xfrm>
          <a:prstGeom prst="hexagon">
            <a:avLst>
              <a:gd name="adj" fmla="val 25000"/>
              <a:gd name="vf" fmla="val 115470"/>
            </a:avLst>
          </a:prstGeom>
          <a:gradFill>
            <a:gsLst>
              <a:gs pos="0">
                <a:srgbClr val="C86C1F"/>
              </a:gs>
              <a:gs pos="80000">
                <a:srgbClr val="FF8E29"/>
              </a:gs>
              <a:gs pos="100000">
                <a:srgbClr val="FF8D2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Câu hỏi số 8</a:t>
            </a:r>
            <a:endParaRPr/>
          </a:p>
        </p:txBody>
      </p:sp>
      <p:pic>
        <p:nvPicPr>
          <p:cNvPr id="420" name="Google Shape;42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975" y="3067050"/>
            <a:ext cx="884238" cy="823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26823" y="6147535"/>
            <a:ext cx="764275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63565" y="6085705"/>
            <a:ext cx="757542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09502" y="5956944"/>
            <a:ext cx="731520" cy="7315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4" name="Google Shape;424;p10"/>
          <p:cNvGrpSpPr/>
          <p:nvPr/>
        </p:nvGrpSpPr>
        <p:grpSpPr>
          <a:xfrm>
            <a:off x="233368" y="152355"/>
            <a:ext cx="1732073" cy="1716000"/>
            <a:chOff x="325585" y="914400"/>
            <a:chExt cx="1731900" cy="1716000"/>
          </a:xfrm>
        </p:grpSpPr>
        <p:sp>
          <p:nvSpPr>
            <p:cNvPr id="425" name="Google Shape;425;p10"/>
            <p:cNvSpPr/>
            <p:nvPr/>
          </p:nvSpPr>
          <p:spPr>
            <a:xfrm>
              <a:off x="325585" y="914400"/>
              <a:ext cx="1731900" cy="1716000"/>
            </a:xfrm>
            <a:prstGeom prst="ellipse">
              <a:avLst/>
            </a:prstGeom>
            <a:solidFill>
              <a:schemeClr val="lt1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26" name="Google Shape;426;p10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25585" y="914400"/>
              <a:ext cx="1639804" cy="163980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535</Words>
  <Application>Microsoft Office PowerPoint</Application>
  <PresentationFormat>On-screen Show (4:3)</PresentationFormat>
  <Paragraphs>259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2016-12-14T13:55:42Z</dcterms:created>
  <dcterms:modified xsi:type="dcterms:W3CDTF">2020-03-06T09:46:49Z</dcterms:modified>
</cp:coreProperties>
</file>